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5"/>
    <p:sldMasterId id="2147483674" r:id="rId6"/>
    <p:sldMasterId id="2147483689" r:id="rId7"/>
  </p:sldMasterIdLst>
  <p:notesMasterIdLst>
    <p:notesMasterId r:id="rId33"/>
  </p:notesMasterIdLst>
  <p:handoutMasterIdLst>
    <p:handoutMasterId r:id="rId34"/>
  </p:handoutMasterIdLst>
  <p:sldIdLst>
    <p:sldId id="285" r:id="rId8"/>
    <p:sldId id="283" r:id="rId9"/>
    <p:sldId id="282" r:id="rId10"/>
    <p:sldId id="258" r:id="rId11"/>
    <p:sldId id="259" r:id="rId12"/>
    <p:sldId id="260" r:id="rId13"/>
    <p:sldId id="278" r:id="rId14"/>
    <p:sldId id="261" r:id="rId15"/>
    <p:sldId id="279" r:id="rId16"/>
    <p:sldId id="263" r:id="rId17"/>
    <p:sldId id="264" r:id="rId18"/>
    <p:sldId id="284" r:id="rId19"/>
    <p:sldId id="280" r:id="rId20"/>
    <p:sldId id="266" r:id="rId21"/>
    <p:sldId id="267" r:id="rId22"/>
    <p:sldId id="268" r:id="rId23"/>
    <p:sldId id="269" r:id="rId24"/>
    <p:sldId id="270" r:id="rId25"/>
    <p:sldId id="271" r:id="rId26"/>
    <p:sldId id="281" r:id="rId27"/>
    <p:sldId id="273" r:id="rId28"/>
    <p:sldId id="274" r:id="rId29"/>
    <p:sldId id="275" r:id="rId30"/>
    <p:sldId id="277" r:id="rId31"/>
    <p:sldId id="287" r:id="rId32"/>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0033CC"/>
    <a:srgbClr val="003399"/>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789" autoAdjust="0"/>
    <p:restoredTop sz="85631" autoAdjust="0"/>
  </p:normalViewPr>
  <p:slideViewPr>
    <p:cSldViewPr snapToGrid="0">
      <p:cViewPr varScale="1">
        <p:scale>
          <a:sx n="62" d="100"/>
          <a:sy n="62" d="100"/>
        </p:scale>
        <p:origin x="822"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21" Type="http://schemas.openxmlformats.org/officeDocument/2006/relationships/slide" Target="slides/slide14.xml"/><Relationship Id="rId34"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viewProps" Target="viewProp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35" Type="http://schemas.openxmlformats.org/officeDocument/2006/relationships/presProps" Target="presProps.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8" Type="http://schemas.openxmlformats.org/officeDocument/2006/relationships/slide" Target="slides/slid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B2461A-A7E5-4323-A756-B503B46CCF27}"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en-US"/>
        </a:p>
      </dgm:t>
    </dgm:pt>
    <dgm:pt modelId="{91ECE31E-B0FD-4C0B-9157-99BF109F76E4}">
      <dgm:prSet custT="1"/>
      <dgm:spPr/>
      <dgm:t>
        <a:bodyPr/>
        <a:lstStyle/>
        <a:p>
          <a:pPr rtl="0"/>
          <a:r>
            <a:rPr lang="es-ES" sz="2400" b="1" dirty="0">
              <a:latin typeface="Arial" panose="020B0604020202020204" pitchFamily="34" charset="0"/>
              <a:cs typeface="Arial" panose="020B0604020202020204" pitchFamily="34" charset="0"/>
            </a:rPr>
            <a:t>El Secretario del Juzgado o Tribunal Superior tiene</a:t>
          </a:r>
          <a:r>
            <a:rPr lang="en-US" sz="2400" b="1" dirty="0">
              <a:latin typeface="Arial" panose="020B0604020202020204" pitchFamily="34" charset="0"/>
              <a:cs typeface="Arial" panose="020B0604020202020204" pitchFamily="34" charset="0"/>
            </a:rPr>
            <a:t> </a:t>
          </a:r>
          <a:r>
            <a:rPr lang="es-MX" sz="2400" b="1" noProof="0" dirty="0">
              <a:latin typeface="Arial" panose="020B0604020202020204" pitchFamily="34" charset="0"/>
              <a:cs typeface="Arial" panose="020B0604020202020204" pitchFamily="34" charset="0"/>
            </a:rPr>
            <a:t>jurisdicción</a:t>
          </a:r>
          <a:endParaRPr lang="es-MX" sz="2400" noProof="0" dirty="0">
            <a:latin typeface="Arial" panose="020B0604020202020204" pitchFamily="34" charset="0"/>
            <a:cs typeface="Arial" panose="020B0604020202020204" pitchFamily="34" charset="0"/>
          </a:endParaRPr>
        </a:p>
      </dgm:t>
    </dgm:pt>
    <dgm:pt modelId="{E742C200-75FA-429B-BF7A-9C75D445BC69}" type="parTrans" cxnId="{2CC1564E-CD35-43A8-895D-6E9B2A527A17}">
      <dgm:prSet/>
      <dgm:spPr/>
      <dgm:t>
        <a:bodyPr/>
        <a:lstStyle/>
        <a:p>
          <a:endParaRPr lang="en-US"/>
        </a:p>
      </dgm:t>
    </dgm:pt>
    <dgm:pt modelId="{69C218C9-40AB-4033-9768-C0432D3D53C6}" type="sibTrans" cxnId="{2CC1564E-CD35-43A8-895D-6E9B2A527A17}">
      <dgm:prSet/>
      <dgm:spPr/>
      <dgm:t>
        <a:bodyPr/>
        <a:lstStyle/>
        <a:p>
          <a:endParaRPr lang="en-US"/>
        </a:p>
      </dgm:t>
    </dgm:pt>
    <dgm:pt modelId="{76700B58-A3A7-41D5-A822-25BE93D8404E}">
      <dgm:prSet custT="1"/>
      <dgm:spPr/>
      <dgm:t>
        <a:bodyPr/>
        <a:lstStyle/>
        <a:p>
          <a:pPr rtl="0"/>
          <a:r>
            <a:rPr lang="es-MX" sz="2400" b="1" noProof="0" dirty="0">
              <a:latin typeface="Arial" panose="020B0604020202020204" pitchFamily="34" charset="0"/>
              <a:cs typeface="Arial" panose="020B0604020202020204" pitchFamily="34" charset="0"/>
            </a:rPr>
            <a:t>Los formularios están disponibles en la Oficina Administrativa o en el sitio de internet de la Corte</a:t>
          </a:r>
          <a:endParaRPr lang="es-MX" sz="2400" noProof="0" dirty="0">
            <a:latin typeface="Arial" panose="020B0604020202020204" pitchFamily="34" charset="0"/>
            <a:cs typeface="Arial" panose="020B0604020202020204" pitchFamily="34" charset="0"/>
          </a:endParaRPr>
        </a:p>
      </dgm:t>
    </dgm:pt>
    <dgm:pt modelId="{08C2B52D-A007-482E-9D24-1E1BEC19FE54}" type="parTrans" cxnId="{0AD080CC-BB91-4681-AB1E-CCD3CF7274C2}">
      <dgm:prSet/>
      <dgm:spPr/>
      <dgm:t>
        <a:bodyPr/>
        <a:lstStyle/>
        <a:p>
          <a:endParaRPr lang="en-US"/>
        </a:p>
      </dgm:t>
    </dgm:pt>
    <dgm:pt modelId="{993A8679-F9E8-4CAF-97A1-D2B7F0371FD2}" type="sibTrans" cxnId="{0AD080CC-BB91-4681-AB1E-CCD3CF7274C2}">
      <dgm:prSet/>
      <dgm:spPr/>
      <dgm:t>
        <a:bodyPr/>
        <a:lstStyle/>
        <a:p>
          <a:endParaRPr lang="en-US"/>
        </a:p>
      </dgm:t>
    </dgm:pt>
    <dgm:pt modelId="{BEEDFF66-EA6C-49DA-8F9B-B6F827A3BD38}" type="pres">
      <dgm:prSet presAssocID="{65B2461A-A7E5-4323-A756-B503B46CCF27}" presName="compositeShape" presStyleCnt="0">
        <dgm:presLayoutVars>
          <dgm:dir/>
          <dgm:resizeHandles/>
        </dgm:presLayoutVars>
      </dgm:prSet>
      <dgm:spPr/>
    </dgm:pt>
    <dgm:pt modelId="{442CD056-6542-4E27-AD62-CB447A111324}" type="pres">
      <dgm:prSet presAssocID="{65B2461A-A7E5-4323-A756-B503B46CCF27}" presName="pyramid" presStyleLbl="node1" presStyleIdx="0" presStyleCnt="1"/>
      <dgm:spPr/>
    </dgm:pt>
    <dgm:pt modelId="{3E6AF4DA-BD71-461E-9824-6DE6D4AE30F4}" type="pres">
      <dgm:prSet presAssocID="{65B2461A-A7E5-4323-A756-B503B46CCF27}" presName="theList" presStyleCnt="0"/>
      <dgm:spPr/>
    </dgm:pt>
    <dgm:pt modelId="{3F09D77B-F946-4899-BBED-277CB80747FB}" type="pres">
      <dgm:prSet presAssocID="{91ECE31E-B0FD-4C0B-9157-99BF109F76E4}" presName="aNode" presStyleLbl="fgAcc1" presStyleIdx="0" presStyleCnt="2" custScaleX="123219" custLinFactX="-6986" custLinFactNeighborX="-100000" custLinFactNeighborY="25055">
        <dgm:presLayoutVars>
          <dgm:bulletEnabled val="1"/>
        </dgm:presLayoutVars>
      </dgm:prSet>
      <dgm:spPr/>
    </dgm:pt>
    <dgm:pt modelId="{4B92B5D8-AE93-43FE-A986-2467E6CD761F}" type="pres">
      <dgm:prSet presAssocID="{91ECE31E-B0FD-4C0B-9157-99BF109F76E4}" presName="aSpace" presStyleCnt="0"/>
      <dgm:spPr/>
    </dgm:pt>
    <dgm:pt modelId="{0C6F8924-3F24-458F-8372-531DAB9B6A98}" type="pres">
      <dgm:prSet presAssocID="{76700B58-A3A7-41D5-A822-25BE93D8404E}" presName="aNode" presStyleLbl="fgAcc1" presStyleIdx="1" presStyleCnt="2" custScaleX="125471">
        <dgm:presLayoutVars>
          <dgm:bulletEnabled val="1"/>
        </dgm:presLayoutVars>
      </dgm:prSet>
      <dgm:spPr/>
    </dgm:pt>
    <dgm:pt modelId="{658B87D0-95A2-4749-AC1F-E913B948F3DE}" type="pres">
      <dgm:prSet presAssocID="{76700B58-A3A7-41D5-A822-25BE93D8404E}" presName="aSpace" presStyleCnt="0"/>
      <dgm:spPr/>
    </dgm:pt>
  </dgm:ptLst>
  <dgm:cxnLst>
    <dgm:cxn modelId="{2E067305-B136-4064-A2EB-778A0F99303C}" type="presOf" srcId="{91ECE31E-B0FD-4C0B-9157-99BF109F76E4}" destId="{3F09D77B-F946-4899-BBED-277CB80747FB}" srcOrd="0" destOrd="0" presId="urn:microsoft.com/office/officeart/2005/8/layout/pyramid2"/>
    <dgm:cxn modelId="{F2489F43-40B1-4415-8381-9F996968FE78}" type="presOf" srcId="{76700B58-A3A7-41D5-A822-25BE93D8404E}" destId="{0C6F8924-3F24-458F-8372-531DAB9B6A98}" srcOrd="0" destOrd="0" presId="urn:microsoft.com/office/officeart/2005/8/layout/pyramid2"/>
    <dgm:cxn modelId="{42DBFF64-5513-4EE3-BB4F-6AB66F3564B5}" type="presOf" srcId="{65B2461A-A7E5-4323-A756-B503B46CCF27}" destId="{BEEDFF66-EA6C-49DA-8F9B-B6F827A3BD38}" srcOrd="0" destOrd="0" presId="urn:microsoft.com/office/officeart/2005/8/layout/pyramid2"/>
    <dgm:cxn modelId="{2CC1564E-CD35-43A8-895D-6E9B2A527A17}" srcId="{65B2461A-A7E5-4323-A756-B503B46CCF27}" destId="{91ECE31E-B0FD-4C0B-9157-99BF109F76E4}" srcOrd="0" destOrd="0" parTransId="{E742C200-75FA-429B-BF7A-9C75D445BC69}" sibTransId="{69C218C9-40AB-4033-9768-C0432D3D53C6}"/>
    <dgm:cxn modelId="{0AD080CC-BB91-4681-AB1E-CCD3CF7274C2}" srcId="{65B2461A-A7E5-4323-A756-B503B46CCF27}" destId="{76700B58-A3A7-41D5-A822-25BE93D8404E}" srcOrd="1" destOrd="0" parTransId="{08C2B52D-A007-482E-9D24-1E1BEC19FE54}" sibTransId="{993A8679-F9E8-4CAF-97A1-D2B7F0371FD2}"/>
    <dgm:cxn modelId="{D5FB5EF2-78D1-4829-B27A-701F7CE8639A}" type="presParOf" srcId="{BEEDFF66-EA6C-49DA-8F9B-B6F827A3BD38}" destId="{442CD056-6542-4E27-AD62-CB447A111324}" srcOrd="0" destOrd="0" presId="urn:microsoft.com/office/officeart/2005/8/layout/pyramid2"/>
    <dgm:cxn modelId="{D802C736-6AD0-43A6-AE18-17CAD6843B2F}" type="presParOf" srcId="{BEEDFF66-EA6C-49DA-8F9B-B6F827A3BD38}" destId="{3E6AF4DA-BD71-461E-9824-6DE6D4AE30F4}" srcOrd="1" destOrd="0" presId="urn:microsoft.com/office/officeart/2005/8/layout/pyramid2"/>
    <dgm:cxn modelId="{E120C0EC-D7DF-4065-B755-C3B9066D1CED}" type="presParOf" srcId="{3E6AF4DA-BD71-461E-9824-6DE6D4AE30F4}" destId="{3F09D77B-F946-4899-BBED-277CB80747FB}" srcOrd="0" destOrd="0" presId="urn:microsoft.com/office/officeart/2005/8/layout/pyramid2"/>
    <dgm:cxn modelId="{A52C847B-FF8A-44AA-8284-30E8F517E414}" type="presParOf" srcId="{3E6AF4DA-BD71-461E-9824-6DE6D4AE30F4}" destId="{4B92B5D8-AE93-43FE-A986-2467E6CD761F}" srcOrd="1" destOrd="0" presId="urn:microsoft.com/office/officeart/2005/8/layout/pyramid2"/>
    <dgm:cxn modelId="{61322E05-8237-40EE-A543-9179FE4ACF35}" type="presParOf" srcId="{3E6AF4DA-BD71-461E-9824-6DE6D4AE30F4}" destId="{0C6F8924-3F24-458F-8372-531DAB9B6A98}" srcOrd="2" destOrd="0" presId="urn:microsoft.com/office/officeart/2005/8/layout/pyramid2"/>
    <dgm:cxn modelId="{7DB90B19-BF71-4715-BDAC-BB37C910443F}" type="presParOf" srcId="{3E6AF4DA-BD71-461E-9824-6DE6D4AE30F4}" destId="{658B87D0-95A2-4749-AC1F-E913B948F3DE}" srcOrd="3"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7877C2B-06FE-4B7A-8D66-41B53FAC09EF}"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n-US"/>
        </a:p>
      </dgm:t>
    </dgm:pt>
    <dgm:pt modelId="{A62C86F6-3F1E-457D-8644-F0D69A29C31D}">
      <dgm:prSet custT="1"/>
      <dgm:spPr>
        <a:solidFill>
          <a:schemeClr val="tx1">
            <a:lumMod val="10000"/>
            <a:lumOff val="90000"/>
          </a:schemeClr>
        </a:solidFill>
      </dgm:spPr>
      <dgm:t>
        <a:bodyPr/>
        <a:lstStyle/>
        <a:p>
          <a:pPr rtl="0"/>
          <a:r>
            <a:rPr lang="es-ES" sz="2000" b="1" dirty="0">
              <a:solidFill>
                <a:schemeClr val="tx1"/>
              </a:solidFill>
              <a:latin typeface="Calibri" panose="020F0502020204030204" pitchFamily="34" charset="0"/>
              <a:cs typeface="Calibri" panose="020F0502020204030204" pitchFamily="34" charset="0"/>
            </a:rPr>
            <a:t>Solicitante - La persona o entidad que presenta los documentos para iniciar el proceso</a:t>
          </a:r>
          <a:endParaRPr lang="en-US" sz="2000" dirty="0">
            <a:solidFill>
              <a:schemeClr val="tx1"/>
            </a:solidFill>
            <a:latin typeface="Calibri" panose="020F0502020204030204" pitchFamily="34" charset="0"/>
            <a:cs typeface="Calibri" panose="020F0502020204030204" pitchFamily="34" charset="0"/>
          </a:endParaRPr>
        </a:p>
      </dgm:t>
    </dgm:pt>
    <dgm:pt modelId="{DD8DCCB3-826F-4082-A203-639CCAA41FC0}" type="parTrans" cxnId="{0DB1132A-9355-4334-9072-865C2A485F11}">
      <dgm:prSet/>
      <dgm:spPr/>
      <dgm:t>
        <a:bodyPr/>
        <a:lstStyle/>
        <a:p>
          <a:endParaRPr lang="en-US"/>
        </a:p>
      </dgm:t>
    </dgm:pt>
    <dgm:pt modelId="{95A039DA-FECF-411D-9409-1670FA7199FE}" type="sibTrans" cxnId="{0DB1132A-9355-4334-9072-865C2A485F11}">
      <dgm:prSet/>
      <dgm:spPr/>
      <dgm:t>
        <a:bodyPr/>
        <a:lstStyle/>
        <a:p>
          <a:endParaRPr lang="en-US"/>
        </a:p>
      </dgm:t>
    </dgm:pt>
    <dgm:pt modelId="{E7A2C0B6-2F7D-421F-8478-B8216AC3BD35}">
      <dgm:prSet custT="1"/>
      <dgm:spPr>
        <a:solidFill>
          <a:schemeClr val="tx1">
            <a:lumMod val="10000"/>
            <a:lumOff val="90000"/>
          </a:schemeClr>
        </a:solidFill>
      </dgm:spPr>
      <dgm:t>
        <a:bodyPr/>
        <a:lstStyle/>
        <a:p>
          <a:pPr rtl="0"/>
          <a:r>
            <a:rPr lang="es-ES" sz="2000" b="1" dirty="0">
              <a:solidFill>
                <a:schemeClr val="tx1"/>
              </a:solidFill>
              <a:latin typeface="Calibri" panose="020F0502020204030204" pitchFamily="34" charset="0"/>
              <a:cs typeface="Calibri" panose="020F0502020204030204" pitchFamily="34" charset="0"/>
            </a:rPr>
            <a:t>Demandado - La persona sujeto del proceso</a:t>
          </a:r>
          <a:endParaRPr lang="en-US" sz="2000" dirty="0">
            <a:solidFill>
              <a:schemeClr val="tx1"/>
            </a:solidFill>
            <a:latin typeface="Calibri" panose="020F0502020204030204" pitchFamily="34" charset="0"/>
            <a:cs typeface="Calibri" panose="020F0502020204030204" pitchFamily="34" charset="0"/>
          </a:endParaRPr>
        </a:p>
      </dgm:t>
    </dgm:pt>
    <dgm:pt modelId="{E4C1EB10-10E0-47DF-9CF7-7BB84DD921CC}" type="parTrans" cxnId="{E0DDAF91-6831-460E-B21D-8C6788065913}">
      <dgm:prSet/>
      <dgm:spPr/>
      <dgm:t>
        <a:bodyPr/>
        <a:lstStyle/>
        <a:p>
          <a:endParaRPr lang="en-US"/>
        </a:p>
      </dgm:t>
    </dgm:pt>
    <dgm:pt modelId="{D9622A1F-511F-425E-9F3C-5CE39CD971B5}" type="sibTrans" cxnId="{E0DDAF91-6831-460E-B21D-8C6788065913}">
      <dgm:prSet/>
      <dgm:spPr/>
      <dgm:t>
        <a:bodyPr/>
        <a:lstStyle/>
        <a:p>
          <a:endParaRPr lang="en-US"/>
        </a:p>
      </dgm:t>
    </dgm:pt>
    <dgm:pt modelId="{AC8D441B-F0BF-46BD-B4FD-A266916FE786}">
      <dgm:prSet custT="1"/>
      <dgm:spPr>
        <a:solidFill>
          <a:schemeClr val="tx1">
            <a:lumMod val="10000"/>
            <a:lumOff val="90000"/>
          </a:schemeClr>
        </a:solidFill>
      </dgm:spPr>
      <dgm:t>
        <a:bodyPr/>
        <a:lstStyle/>
        <a:p>
          <a:pPr rtl="0"/>
          <a:r>
            <a:rPr lang="es-ES" sz="2000" b="1" dirty="0">
              <a:solidFill>
                <a:schemeClr val="tx1"/>
              </a:solidFill>
              <a:latin typeface="Calibri" panose="020F0502020204030204" pitchFamily="34" charset="0"/>
              <a:cs typeface="Calibri" panose="020F0502020204030204" pitchFamily="34" charset="0"/>
            </a:rPr>
            <a:t>Abogado del Solicitante - La persona que conoce el proceso y representa al Solicitante</a:t>
          </a:r>
          <a:endParaRPr lang="en-US" sz="2000" dirty="0">
            <a:solidFill>
              <a:schemeClr val="tx1"/>
            </a:solidFill>
            <a:latin typeface="Calibri" panose="020F0502020204030204" pitchFamily="34" charset="0"/>
            <a:cs typeface="Calibri" panose="020F0502020204030204" pitchFamily="34" charset="0"/>
          </a:endParaRPr>
        </a:p>
      </dgm:t>
    </dgm:pt>
    <dgm:pt modelId="{DF1F705A-701C-4FCD-9CA7-6884CC7358E3}" type="parTrans" cxnId="{36642E03-0695-41E2-B0EB-4C0CE81CBFDC}">
      <dgm:prSet/>
      <dgm:spPr/>
      <dgm:t>
        <a:bodyPr/>
        <a:lstStyle/>
        <a:p>
          <a:endParaRPr lang="en-US"/>
        </a:p>
      </dgm:t>
    </dgm:pt>
    <dgm:pt modelId="{71D18124-4AB4-4643-B605-115C66413D7B}" type="sibTrans" cxnId="{36642E03-0695-41E2-B0EB-4C0CE81CBFDC}">
      <dgm:prSet/>
      <dgm:spPr/>
      <dgm:t>
        <a:bodyPr/>
        <a:lstStyle/>
        <a:p>
          <a:endParaRPr lang="en-US"/>
        </a:p>
      </dgm:t>
    </dgm:pt>
    <dgm:pt modelId="{C8A161C3-9592-46B6-8D72-C23F712441B3}">
      <dgm:prSet custT="1"/>
      <dgm:spPr>
        <a:solidFill>
          <a:schemeClr val="tx1">
            <a:lumMod val="10000"/>
            <a:lumOff val="90000"/>
          </a:schemeClr>
        </a:solidFill>
      </dgm:spPr>
      <dgm:t>
        <a:bodyPr/>
        <a:lstStyle/>
        <a:p>
          <a:pPr rtl="0"/>
          <a:r>
            <a:rPr lang="en-US" sz="2000" b="1">
              <a:solidFill>
                <a:schemeClr val="tx1"/>
              </a:solidFill>
              <a:latin typeface="Calibri" panose="020F0502020204030204" pitchFamily="34" charset="0"/>
              <a:cs typeface="Calibri" panose="020F0502020204030204" pitchFamily="34" charset="0"/>
            </a:rPr>
            <a:t>Tutor ad litem - Abogado del demandado</a:t>
          </a:r>
          <a:endParaRPr lang="en-US" sz="1900" dirty="0">
            <a:solidFill>
              <a:schemeClr val="tx1"/>
            </a:solidFill>
            <a:latin typeface="Calibri" panose="020F0502020204030204" pitchFamily="34" charset="0"/>
            <a:cs typeface="Calibri" panose="020F0502020204030204" pitchFamily="34" charset="0"/>
          </a:endParaRPr>
        </a:p>
      </dgm:t>
    </dgm:pt>
    <dgm:pt modelId="{CC35DBA3-ABB0-46E6-8D61-BFFA99BDD4B3}" type="parTrans" cxnId="{FE7185FA-081E-4E03-9105-860556FBA73E}">
      <dgm:prSet/>
      <dgm:spPr/>
      <dgm:t>
        <a:bodyPr/>
        <a:lstStyle/>
        <a:p>
          <a:endParaRPr lang="en-US"/>
        </a:p>
      </dgm:t>
    </dgm:pt>
    <dgm:pt modelId="{443F1BF0-F54F-4158-B6F8-113872602BAE}" type="sibTrans" cxnId="{FE7185FA-081E-4E03-9105-860556FBA73E}">
      <dgm:prSet/>
      <dgm:spPr/>
      <dgm:t>
        <a:bodyPr/>
        <a:lstStyle/>
        <a:p>
          <a:endParaRPr lang="en-US"/>
        </a:p>
      </dgm:t>
    </dgm:pt>
    <dgm:pt modelId="{6BBC334A-FA28-4D03-B13D-69CB1323130C}" type="pres">
      <dgm:prSet presAssocID="{37877C2B-06FE-4B7A-8D66-41B53FAC09EF}" presName="CompostProcess" presStyleCnt="0">
        <dgm:presLayoutVars>
          <dgm:dir/>
          <dgm:resizeHandles val="exact"/>
        </dgm:presLayoutVars>
      </dgm:prSet>
      <dgm:spPr/>
    </dgm:pt>
    <dgm:pt modelId="{97F50FE9-8486-43A5-868D-9DFF172B5E27}" type="pres">
      <dgm:prSet presAssocID="{37877C2B-06FE-4B7A-8D66-41B53FAC09EF}" presName="arrow" presStyleLbl="bgShp" presStyleIdx="0" presStyleCnt="1"/>
      <dgm:spPr/>
    </dgm:pt>
    <dgm:pt modelId="{1CA047F2-7AA9-473A-923F-5E91417F411C}" type="pres">
      <dgm:prSet presAssocID="{37877C2B-06FE-4B7A-8D66-41B53FAC09EF}" presName="linearProcess" presStyleCnt="0"/>
      <dgm:spPr/>
    </dgm:pt>
    <dgm:pt modelId="{519DF22E-7749-4E5F-A307-DD32573033CB}" type="pres">
      <dgm:prSet presAssocID="{A62C86F6-3F1E-457D-8644-F0D69A29C31D}" presName="textNode" presStyleLbl="node1" presStyleIdx="0" presStyleCnt="4" custScaleX="101658" custScaleY="127236">
        <dgm:presLayoutVars>
          <dgm:bulletEnabled val="1"/>
        </dgm:presLayoutVars>
      </dgm:prSet>
      <dgm:spPr/>
    </dgm:pt>
    <dgm:pt modelId="{8CB84BDA-191C-4898-B560-8C966023BBD4}" type="pres">
      <dgm:prSet presAssocID="{95A039DA-FECF-411D-9409-1670FA7199FE}" presName="sibTrans" presStyleCnt="0"/>
      <dgm:spPr/>
    </dgm:pt>
    <dgm:pt modelId="{8C694E63-BD20-451A-894A-D925AFA0A219}" type="pres">
      <dgm:prSet presAssocID="{E7A2C0B6-2F7D-421F-8478-B8216AC3BD35}" presName="textNode" presStyleLbl="node1" presStyleIdx="1" presStyleCnt="4" custScaleY="127236">
        <dgm:presLayoutVars>
          <dgm:bulletEnabled val="1"/>
        </dgm:presLayoutVars>
      </dgm:prSet>
      <dgm:spPr/>
    </dgm:pt>
    <dgm:pt modelId="{C9F651C4-7A82-442B-9C00-23AAF2404625}" type="pres">
      <dgm:prSet presAssocID="{D9622A1F-511F-425E-9F3C-5CE39CD971B5}" presName="sibTrans" presStyleCnt="0"/>
      <dgm:spPr/>
    </dgm:pt>
    <dgm:pt modelId="{9CBDC27C-8C50-4DF7-9157-54AB40F205AF}" type="pres">
      <dgm:prSet presAssocID="{AC8D441B-F0BF-46BD-B4FD-A266916FE786}" presName="textNode" presStyleLbl="node1" presStyleIdx="2" presStyleCnt="4" custScaleX="119230" custScaleY="153071">
        <dgm:presLayoutVars>
          <dgm:bulletEnabled val="1"/>
        </dgm:presLayoutVars>
      </dgm:prSet>
      <dgm:spPr/>
    </dgm:pt>
    <dgm:pt modelId="{6B4F9E7F-29A5-44D1-8E9E-2B860B5A14CF}" type="pres">
      <dgm:prSet presAssocID="{71D18124-4AB4-4643-B605-115C66413D7B}" presName="sibTrans" presStyleCnt="0"/>
      <dgm:spPr/>
    </dgm:pt>
    <dgm:pt modelId="{0D1BDD5D-3345-4BCF-BBAC-C93AFCB16C9B}" type="pres">
      <dgm:prSet presAssocID="{C8A161C3-9592-46B6-8D72-C23F712441B3}" presName="textNode" presStyleLbl="node1" presStyleIdx="3" presStyleCnt="4">
        <dgm:presLayoutVars>
          <dgm:bulletEnabled val="1"/>
        </dgm:presLayoutVars>
      </dgm:prSet>
      <dgm:spPr/>
    </dgm:pt>
  </dgm:ptLst>
  <dgm:cxnLst>
    <dgm:cxn modelId="{36642E03-0695-41E2-B0EB-4C0CE81CBFDC}" srcId="{37877C2B-06FE-4B7A-8D66-41B53FAC09EF}" destId="{AC8D441B-F0BF-46BD-B4FD-A266916FE786}" srcOrd="2" destOrd="0" parTransId="{DF1F705A-701C-4FCD-9CA7-6884CC7358E3}" sibTransId="{71D18124-4AB4-4643-B605-115C66413D7B}"/>
    <dgm:cxn modelId="{AE18A517-147B-4642-85F6-48249ADC6D24}" type="presOf" srcId="{A62C86F6-3F1E-457D-8644-F0D69A29C31D}" destId="{519DF22E-7749-4E5F-A307-DD32573033CB}" srcOrd="0" destOrd="0" presId="urn:microsoft.com/office/officeart/2005/8/layout/hProcess9"/>
    <dgm:cxn modelId="{BA53C11F-EACD-401F-84EE-482302F2E179}" type="presOf" srcId="{E7A2C0B6-2F7D-421F-8478-B8216AC3BD35}" destId="{8C694E63-BD20-451A-894A-D925AFA0A219}" srcOrd="0" destOrd="0" presId="urn:microsoft.com/office/officeart/2005/8/layout/hProcess9"/>
    <dgm:cxn modelId="{0DB1132A-9355-4334-9072-865C2A485F11}" srcId="{37877C2B-06FE-4B7A-8D66-41B53FAC09EF}" destId="{A62C86F6-3F1E-457D-8644-F0D69A29C31D}" srcOrd="0" destOrd="0" parTransId="{DD8DCCB3-826F-4082-A203-639CCAA41FC0}" sibTransId="{95A039DA-FECF-411D-9409-1670FA7199FE}"/>
    <dgm:cxn modelId="{E0DDAF91-6831-460E-B21D-8C6788065913}" srcId="{37877C2B-06FE-4B7A-8D66-41B53FAC09EF}" destId="{E7A2C0B6-2F7D-421F-8478-B8216AC3BD35}" srcOrd="1" destOrd="0" parTransId="{E4C1EB10-10E0-47DF-9CF7-7BB84DD921CC}" sibTransId="{D9622A1F-511F-425E-9F3C-5CE39CD971B5}"/>
    <dgm:cxn modelId="{65EF6BA5-8C8F-4836-BE60-E80EC53A1D20}" type="presOf" srcId="{37877C2B-06FE-4B7A-8D66-41B53FAC09EF}" destId="{6BBC334A-FA28-4D03-B13D-69CB1323130C}" srcOrd="0" destOrd="0" presId="urn:microsoft.com/office/officeart/2005/8/layout/hProcess9"/>
    <dgm:cxn modelId="{F27C90B9-FEE1-43D7-95A7-0E5F8B761971}" type="presOf" srcId="{C8A161C3-9592-46B6-8D72-C23F712441B3}" destId="{0D1BDD5D-3345-4BCF-BBAC-C93AFCB16C9B}" srcOrd="0" destOrd="0" presId="urn:microsoft.com/office/officeart/2005/8/layout/hProcess9"/>
    <dgm:cxn modelId="{2B189FBC-0A3A-47FD-B748-8D40FA0C7AD4}" type="presOf" srcId="{AC8D441B-F0BF-46BD-B4FD-A266916FE786}" destId="{9CBDC27C-8C50-4DF7-9157-54AB40F205AF}" srcOrd="0" destOrd="0" presId="urn:microsoft.com/office/officeart/2005/8/layout/hProcess9"/>
    <dgm:cxn modelId="{FE7185FA-081E-4E03-9105-860556FBA73E}" srcId="{37877C2B-06FE-4B7A-8D66-41B53FAC09EF}" destId="{C8A161C3-9592-46B6-8D72-C23F712441B3}" srcOrd="3" destOrd="0" parTransId="{CC35DBA3-ABB0-46E6-8D61-BFFA99BDD4B3}" sibTransId="{443F1BF0-F54F-4158-B6F8-113872602BAE}"/>
    <dgm:cxn modelId="{389884B8-2344-45B3-83A8-1DCF6B55AF49}" type="presParOf" srcId="{6BBC334A-FA28-4D03-B13D-69CB1323130C}" destId="{97F50FE9-8486-43A5-868D-9DFF172B5E27}" srcOrd="0" destOrd="0" presId="urn:microsoft.com/office/officeart/2005/8/layout/hProcess9"/>
    <dgm:cxn modelId="{67F1559E-970D-4491-A4B4-E43659A4F02D}" type="presParOf" srcId="{6BBC334A-FA28-4D03-B13D-69CB1323130C}" destId="{1CA047F2-7AA9-473A-923F-5E91417F411C}" srcOrd="1" destOrd="0" presId="urn:microsoft.com/office/officeart/2005/8/layout/hProcess9"/>
    <dgm:cxn modelId="{CA50114E-6E0D-4A97-AD64-FCD2F4BE1F0E}" type="presParOf" srcId="{1CA047F2-7AA9-473A-923F-5E91417F411C}" destId="{519DF22E-7749-4E5F-A307-DD32573033CB}" srcOrd="0" destOrd="0" presId="urn:microsoft.com/office/officeart/2005/8/layout/hProcess9"/>
    <dgm:cxn modelId="{9168F10D-37D8-485B-AB20-193EC279741F}" type="presParOf" srcId="{1CA047F2-7AA9-473A-923F-5E91417F411C}" destId="{8CB84BDA-191C-4898-B560-8C966023BBD4}" srcOrd="1" destOrd="0" presId="urn:microsoft.com/office/officeart/2005/8/layout/hProcess9"/>
    <dgm:cxn modelId="{E5FD2204-6FC2-476E-8ABD-DAC6C535BCD1}" type="presParOf" srcId="{1CA047F2-7AA9-473A-923F-5E91417F411C}" destId="{8C694E63-BD20-451A-894A-D925AFA0A219}" srcOrd="2" destOrd="0" presId="urn:microsoft.com/office/officeart/2005/8/layout/hProcess9"/>
    <dgm:cxn modelId="{3B2178C5-442B-4EB5-8541-44F300430C77}" type="presParOf" srcId="{1CA047F2-7AA9-473A-923F-5E91417F411C}" destId="{C9F651C4-7A82-442B-9C00-23AAF2404625}" srcOrd="3" destOrd="0" presId="urn:microsoft.com/office/officeart/2005/8/layout/hProcess9"/>
    <dgm:cxn modelId="{8CDED1F0-C17E-4500-B07C-FE6BE2DBBD07}" type="presParOf" srcId="{1CA047F2-7AA9-473A-923F-5E91417F411C}" destId="{9CBDC27C-8C50-4DF7-9157-54AB40F205AF}" srcOrd="4" destOrd="0" presId="urn:microsoft.com/office/officeart/2005/8/layout/hProcess9"/>
    <dgm:cxn modelId="{BE455A99-0297-49F9-AABF-402818F71AC7}" type="presParOf" srcId="{1CA047F2-7AA9-473A-923F-5E91417F411C}" destId="{6B4F9E7F-29A5-44D1-8E9E-2B860B5A14CF}" srcOrd="5" destOrd="0" presId="urn:microsoft.com/office/officeart/2005/8/layout/hProcess9"/>
    <dgm:cxn modelId="{E0FD3167-BCBE-45CA-9818-FFE8D422E378}" type="presParOf" srcId="{1CA047F2-7AA9-473A-923F-5E91417F411C}" destId="{0D1BDD5D-3345-4BCF-BBAC-C93AFCB16C9B}"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2CD056-6542-4E27-AD62-CB447A111324}">
      <dsp:nvSpPr>
        <dsp:cNvPr id="0" name=""/>
        <dsp:cNvSpPr/>
      </dsp:nvSpPr>
      <dsp:spPr>
        <a:xfrm>
          <a:off x="1700353" y="0"/>
          <a:ext cx="4400117" cy="4400117"/>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F09D77B-F946-4899-BBED-277CB80747FB}">
      <dsp:nvSpPr>
        <dsp:cNvPr id="0" name=""/>
        <dsp:cNvSpPr/>
      </dsp:nvSpPr>
      <dsp:spPr>
        <a:xfrm>
          <a:off x="508490" y="489427"/>
          <a:ext cx="3524157" cy="1564104"/>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s-ES" sz="2400" b="1" kern="1200" dirty="0">
              <a:latin typeface="Arial" panose="020B0604020202020204" pitchFamily="34" charset="0"/>
              <a:cs typeface="Arial" panose="020B0604020202020204" pitchFamily="34" charset="0"/>
            </a:rPr>
            <a:t>El Secretario del Juzgado o Tribunal Superior tiene</a:t>
          </a:r>
          <a:r>
            <a:rPr lang="en-US" sz="2400" b="1" kern="1200" dirty="0">
              <a:latin typeface="Arial" panose="020B0604020202020204" pitchFamily="34" charset="0"/>
              <a:cs typeface="Arial" panose="020B0604020202020204" pitchFamily="34" charset="0"/>
            </a:rPr>
            <a:t> </a:t>
          </a:r>
          <a:r>
            <a:rPr lang="es-MX" sz="2400" b="1" kern="1200" noProof="0" dirty="0">
              <a:latin typeface="Arial" panose="020B0604020202020204" pitchFamily="34" charset="0"/>
              <a:cs typeface="Arial" panose="020B0604020202020204" pitchFamily="34" charset="0"/>
            </a:rPr>
            <a:t>jurisdicción</a:t>
          </a:r>
          <a:endParaRPr lang="es-MX" sz="2400" kern="1200" noProof="0" dirty="0">
            <a:latin typeface="Arial" panose="020B0604020202020204" pitchFamily="34" charset="0"/>
            <a:cs typeface="Arial" panose="020B0604020202020204" pitchFamily="34" charset="0"/>
          </a:endParaRPr>
        </a:p>
      </dsp:txBody>
      <dsp:txXfrm>
        <a:off x="584843" y="565780"/>
        <a:ext cx="3371451" cy="1411398"/>
      </dsp:txXfrm>
    </dsp:sp>
    <dsp:sp modelId="{0C6F8924-3F24-458F-8372-531DAB9B6A98}">
      <dsp:nvSpPr>
        <dsp:cNvPr id="0" name=""/>
        <dsp:cNvSpPr/>
      </dsp:nvSpPr>
      <dsp:spPr>
        <a:xfrm>
          <a:off x="3536166" y="2200058"/>
          <a:ext cx="3588566" cy="1564104"/>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s-MX" sz="2400" b="1" kern="1200" noProof="0" dirty="0">
              <a:latin typeface="Arial" panose="020B0604020202020204" pitchFamily="34" charset="0"/>
              <a:cs typeface="Arial" panose="020B0604020202020204" pitchFamily="34" charset="0"/>
            </a:rPr>
            <a:t>Los formularios están disponibles en la Oficina Administrativa o en el sitio de internet de la Corte</a:t>
          </a:r>
          <a:endParaRPr lang="es-MX" sz="2400" kern="1200" noProof="0" dirty="0">
            <a:latin typeface="Arial" panose="020B0604020202020204" pitchFamily="34" charset="0"/>
            <a:cs typeface="Arial" panose="020B0604020202020204" pitchFamily="34" charset="0"/>
          </a:endParaRPr>
        </a:p>
      </dsp:txBody>
      <dsp:txXfrm>
        <a:off x="3612519" y="2276411"/>
        <a:ext cx="3435860" cy="141139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F50FE9-8486-43A5-868D-9DFF172B5E27}">
      <dsp:nvSpPr>
        <dsp:cNvPr id="0" name=""/>
        <dsp:cNvSpPr/>
      </dsp:nvSpPr>
      <dsp:spPr>
        <a:xfrm>
          <a:off x="682962" y="0"/>
          <a:ext cx="7740247" cy="425669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19DF22E-7749-4E5F-A307-DD32573033CB}">
      <dsp:nvSpPr>
        <dsp:cNvPr id="0" name=""/>
        <dsp:cNvSpPr/>
      </dsp:nvSpPr>
      <dsp:spPr>
        <a:xfrm>
          <a:off x="3474" y="1045136"/>
          <a:ext cx="1978671" cy="2166416"/>
        </a:xfrm>
        <a:prstGeom prst="roundRect">
          <a:avLst/>
        </a:prstGeom>
        <a:solidFill>
          <a:schemeClr val="tx1">
            <a:lumMod val="10000"/>
            <a:lumOff val="9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pPr>
          <a:r>
            <a:rPr lang="es-ES" sz="2000" b="1" kern="1200" dirty="0">
              <a:solidFill>
                <a:schemeClr val="tx1"/>
              </a:solidFill>
              <a:latin typeface="Calibri" panose="020F0502020204030204" pitchFamily="34" charset="0"/>
              <a:cs typeface="Calibri" panose="020F0502020204030204" pitchFamily="34" charset="0"/>
            </a:rPr>
            <a:t>Solicitante - La persona o entidad que presenta los documentos para iniciar el proceso</a:t>
          </a:r>
          <a:endParaRPr lang="en-US" sz="2000" kern="1200" dirty="0">
            <a:solidFill>
              <a:schemeClr val="tx1"/>
            </a:solidFill>
            <a:latin typeface="Calibri" panose="020F0502020204030204" pitchFamily="34" charset="0"/>
            <a:cs typeface="Calibri" panose="020F0502020204030204" pitchFamily="34" charset="0"/>
          </a:endParaRPr>
        </a:p>
      </dsp:txBody>
      <dsp:txXfrm>
        <a:off x="100065" y="1141727"/>
        <a:ext cx="1785489" cy="1973234"/>
      </dsp:txXfrm>
    </dsp:sp>
    <dsp:sp modelId="{8C694E63-BD20-451A-894A-D925AFA0A219}">
      <dsp:nvSpPr>
        <dsp:cNvPr id="0" name=""/>
        <dsp:cNvSpPr/>
      </dsp:nvSpPr>
      <dsp:spPr>
        <a:xfrm>
          <a:off x="2284499" y="1045136"/>
          <a:ext cx="1946400" cy="2166416"/>
        </a:xfrm>
        <a:prstGeom prst="roundRect">
          <a:avLst/>
        </a:prstGeom>
        <a:solidFill>
          <a:schemeClr val="tx1">
            <a:lumMod val="10000"/>
            <a:lumOff val="9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pPr>
          <a:r>
            <a:rPr lang="es-ES" sz="2000" b="1" kern="1200" dirty="0">
              <a:solidFill>
                <a:schemeClr val="tx1"/>
              </a:solidFill>
              <a:latin typeface="Calibri" panose="020F0502020204030204" pitchFamily="34" charset="0"/>
              <a:cs typeface="Calibri" panose="020F0502020204030204" pitchFamily="34" charset="0"/>
            </a:rPr>
            <a:t>Demandado - La persona sujeto del proceso</a:t>
          </a:r>
          <a:endParaRPr lang="en-US" sz="2000" kern="1200" dirty="0">
            <a:solidFill>
              <a:schemeClr val="tx1"/>
            </a:solidFill>
            <a:latin typeface="Calibri" panose="020F0502020204030204" pitchFamily="34" charset="0"/>
            <a:cs typeface="Calibri" panose="020F0502020204030204" pitchFamily="34" charset="0"/>
          </a:endParaRPr>
        </a:p>
      </dsp:txBody>
      <dsp:txXfrm>
        <a:off x="2379514" y="1140151"/>
        <a:ext cx="1756370" cy="1976386"/>
      </dsp:txXfrm>
    </dsp:sp>
    <dsp:sp modelId="{9CBDC27C-8C50-4DF7-9157-54AB40F205AF}">
      <dsp:nvSpPr>
        <dsp:cNvPr id="0" name=""/>
        <dsp:cNvSpPr/>
      </dsp:nvSpPr>
      <dsp:spPr>
        <a:xfrm>
          <a:off x="4533252" y="825193"/>
          <a:ext cx="2320692" cy="2606303"/>
        </a:xfrm>
        <a:prstGeom prst="roundRect">
          <a:avLst/>
        </a:prstGeom>
        <a:solidFill>
          <a:schemeClr val="tx1">
            <a:lumMod val="10000"/>
            <a:lumOff val="9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pPr>
          <a:r>
            <a:rPr lang="es-ES" sz="2000" b="1" kern="1200" dirty="0">
              <a:solidFill>
                <a:schemeClr val="tx1"/>
              </a:solidFill>
              <a:latin typeface="Calibri" panose="020F0502020204030204" pitchFamily="34" charset="0"/>
              <a:cs typeface="Calibri" panose="020F0502020204030204" pitchFamily="34" charset="0"/>
            </a:rPr>
            <a:t>Abogado del Solicitante - La persona que conoce el proceso y representa al Solicitante</a:t>
          </a:r>
          <a:endParaRPr lang="en-US" sz="2000" kern="1200" dirty="0">
            <a:solidFill>
              <a:schemeClr val="tx1"/>
            </a:solidFill>
            <a:latin typeface="Calibri" panose="020F0502020204030204" pitchFamily="34" charset="0"/>
            <a:cs typeface="Calibri" panose="020F0502020204030204" pitchFamily="34" charset="0"/>
          </a:endParaRPr>
        </a:p>
      </dsp:txBody>
      <dsp:txXfrm>
        <a:off x="4646539" y="938480"/>
        <a:ext cx="2094118" cy="2379729"/>
      </dsp:txXfrm>
    </dsp:sp>
    <dsp:sp modelId="{0D1BDD5D-3345-4BCF-BBAC-C93AFCB16C9B}">
      <dsp:nvSpPr>
        <dsp:cNvPr id="0" name=""/>
        <dsp:cNvSpPr/>
      </dsp:nvSpPr>
      <dsp:spPr>
        <a:xfrm>
          <a:off x="7156298" y="1277007"/>
          <a:ext cx="1946400" cy="1702676"/>
        </a:xfrm>
        <a:prstGeom prst="roundRect">
          <a:avLst/>
        </a:prstGeom>
        <a:solidFill>
          <a:schemeClr val="tx1">
            <a:lumMod val="10000"/>
            <a:lumOff val="9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pPr>
          <a:r>
            <a:rPr lang="en-US" sz="2000" b="1" kern="1200">
              <a:solidFill>
                <a:schemeClr val="tx1"/>
              </a:solidFill>
              <a:latin typeface="Calibri" panose="020F0502020204030204" pitchFamily="34" charset="0"/>
              <a:cs typeface="Calibri" panose="020F0502020204030204" pitchFamily="34" charset="0"/>
            </a:rPr>
            <a:t>Tutor ad litem - Abogado del demandado</a:t>
          </a:r>
          <a:endParaRPr lang="en-US" sz="1900" kern="1200" dirty="0">
            <a:solidFill>
              <a:schemeClr val="tx1"/>
            </a:solidFill>
            <a:latin typeface="Calibri" panose="020F0502020204030204" pitchFamily="34" charset="0"/>
            <a:cs typeface="Calibri" panose="020F0502020204030204" pitchFamily="34" charset="0"/>
          </a:endParaRPr>
        </a:p>
      </dsp:txBody>
      <dsp:txXfrm>
        <a:off x="7239416" y="1360125"/>
        <a:ext cx="1780164" cy="1536440"/>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979" cy="467363"/>
          </a:xfrm>
          <a:prstGeom prst="rect">
            <a:avLst/>
          </a:prstGeom>
        </p:spPr>
        <p:txBody>
          <a:bodyPr vert="horz" lIns="91577" tIns="45789" rIns="91577" bIns="45789" rtlCol="0"/>
          <a:lstStyle>
            <a:lvl1pPr algn="l">
              <a:defRPr sz="1200"/>
            </a:lvl1pPr>
          </a:lstStyle>
          <a:p>
            <a:endParaRPr lang="en-US"/>
          </a:p>
        </p:txBody>
      </p:sp>
      <p:sp>
        <p:nvSpPr>
          <p:cNvPr id="3" name="Date Placeholder 2"/>
          <p:cNvSpPr>
            <a:spLocks noGrp="1"/>
          </p:cNvSpPr>
          <p:nvPr>
            <p:ph type="dt" sz="quarter" idx="1"/>
          </p:nvPr>
        </p:nvSpPr>
        <p:spPr>
          <a:xfrm>
            <a:off x="3977531" y="0"/>
            <a:ext cx="3043979" cy="467363"/>
          </a:xfrm>
          <a:prstGeom prst="rect">
            <a:avLst/>
          </a:prstGeom>
        </p:spPr>
        <p:txBody>
          <a:bodyPr vert="horz" lIns="91577" tIns="45789" rIns="91577" bIns="45789" rtlCol="0"/>
          <a:lstStyle>
            <a:lvl1pPr algn="r">
              <a:defRPr sz="1200"/>
            </a:lvl1pPr>
          </a:lstStyle>
          <a:p>
            <a:fld id="{6D5DC8A0-80DD-48A3-8341-45CDE4768BEA}" type="datetimeFigureOut">
              <a:rPr lang="en-US" smtClean="0"/>
              <a:t>9/15/2021</a:t>
            </a:fld>
            <a:endParaRPr lang="en-US"/>
          </a:p>
        </p:txBody>
      </p:sp>
      <p:sp>
        <p:nvSpPr>
          <p:cNvPr id="4" name="Footer Placeholder 3"/>
          <p:cNvSpPr>
            <a:spLocks noGrp="1"/>
          </p:cNvSpPr>
          <p:nvPr>
            <p:ph type="ftr" sz="quarter" idx="2"/>
          </p:nvPr>
        </p:nvSpPr>
        <p:spPr>
          <a:xfrm>
            <a:off x="1" y="8841738"/>
            <a:ext cx="3043979" cy="467363"/>
          </a:xfrm>
          <a:prstGeom prst="rect">
            <a:avLst/>
          </a:prstGeom>
        </p:spPr>
        <p:txBody>
          <a:bodyPr vert="horz" lIns="91577" tIns="45789" rIns="91577" bIns="45789" rtlCol="0" anchor="b"/>
          <a:lstStyle>
            <a:lvl1pPr algn="l">
              <a:defRPr sz="1200"/>
            </a:lvl1pPr>
          </a:lstStyle>
          <a:p>
            <a:endParaRPr lang="en-US"/>
          </a:p>
        </p:txBody>
      </p:sp>
      <p:sp>
        <p:nvSpPr>
          <p:cNvPr id="5" name="Slide Number Placeholder 4"/>
          <p:cNvSpPr>
            <a:spLocks noGrp="1"/>
          </p:cNvSpPr>
          <p:nvPr>
            <p:ph type="sldNum" sz="quarter" idx="3"/>
          </p:nvPr>
        </p:nvSpPr>
        <p:spPr>
          <a:xfrm>
            <a:off x="3977531" y="8841738"/>
            <a:ext cx="3043979" cy="467363"/>
          </a:xfrm>
          <a:prstGeom prst="rect">
            <a:avLst/>
          </a:prstGeom>
        </p:spPr>
        <p:txBody>
          <a:bodyPr vert="horz" lIns="91577" tIns="45789" rIns="91577" bIns="45789" rtlCol="0" anchor="b"/>
          <a:lstStyle>
            <a:lvl1pPr algn="r">
              <a:defRPr sz="1200"/>
            </a:lvl1pPr>
          </a:lstStyle>
          <a:p>
            <a:fld id="{243D4FB0-26B4-4A84-B575-C89DD88D6B0A}" type="slidenum">
              <a:rPr lang="en-US" smtClean="0"/>
              <a:t>‹#›</a:t>
            </a:fld>
            <a:endParaRPr lang="en-US"/>
          </a:p>
        </p:txBody>
      </p:sp>
    </p:spTree>
    <p:extLst>
      <p:ext uri="{BB962C8B-B14F-4D97-AF65-F5344CB8AC3E}">
        <p14:creationId xmlns:p14="http://schemas.microsoft.com/office/powerpoint/2010/main" val="34853523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979" cy="467363"/>
          </a:xfrm>
          <a:prstGeom prst="rect">
            <a:avLst/>
          </a:prstGeom>
        </p:spPr>
        <p:txBody>
          <a:bodyPr vert="horz" lIns="91577" tIns="45789" rIns="91577" bIns="45789" rtlCol="0"/>
          <a:lstStyle>
            <a:lvl1pPr algn="l">
              <a:defRPr sz="1200"/>
            </a:lvl1pPr>
          </a:lstStyle>
          <a:p>
            <a:endParaRPr lang="en-US"/>
          </a:p>
        </p:txBody>
      </p:sp>
      <p:sp>
        <p:nvSpPr>
          <p:cNvPr id="3" name="Date Placeholder 2"/>
          <p:cNvSpPr>
            <a:spLocks noGrp="1"/>
          </p:cNvSpPr>
          <p:nvPr>
            <p:ph type="dt" idx="1"/>
          </p:nvPr>
        </p:nvSpPr>
        <p:spPr>
          <a:xfrm>
            <a:off x="3977531" y="0"/>
            <a:ext cx="3043979" cy="467363"/>
          </a:xfrm>
          <a:prstGeom prst="rect">
            <a:avLst/>
          </a:prstGeom>
        </p:spPr>
        <p:txBody>
          <a:bodyPr vert="horz" lIns="91577" tIns="45789" rIns="91577" bIns="45789" rtlCol="0"/>
          <a:lstStyle>
            <a:lvl1pPr algn="r">
              <a:defRPr sz="1200"/>
            </a:lvl1pPr>
          </a:lstStyle>
          <a:p>
            <a:fld id="{7238CD75-8D2C-41C7-A583-CC0194F818F2}" type="datetimeFigureOut">
              <a:rPr lang="en-US" smtClean="0"/>
              <a:t>9/15/2021</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1577" tIns="45789" rIns="91577" bIns="45789" rtlCol="0" anchor="ctr"/>
          <a:lstStyle/>
          <a:p>
            <a:endParaRPr lang="en-US"/>
          </a:p>
        </p:txBody>
      </p:sp>
      <p:sp>
        <p:nvSpPr>
          <p:cNvPr id="5" name="Notes Placeholder 4"/>
          <p:cNvSpPr>
            <a:spLocks noGrp="1"/>
          </p:cNvSpPr>
          <p:nvPr>
            <p:ph type="body" sz="quarter" idx="3"/>
          </p:nvPr>
        </p:nvSpPr>
        <p:spPr>
          <a:xfrm>
            <a:off x="702946" y="4479687"/>
            <a:ext cx="5617208" cy="3665776"/>
          </a:xfrm>
          <a:prstGeom prst="rect">
            <a:avLst/>
          </a:prstGeom>
        </p:spPr>
        <p:txBody>
          <a:bodyPr vert="horz" lIns="91577" tIns="45789" rIns="91577" bIns="457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41738"/>
            <a:ext cx="3043979" cy="467363"/>
          </a:xfrm>
          <a:prstGeom prst="rect">
            <a:avLst/>
          </a:prstGeom>
        </p:spPr>
        <p:txBody>
          <a:bodyPr vert="horz" lIns="91577" tIns="45789" rIns="91577" bIns="45789" rtlCol="0" anchor="b"/>
          <a:lstStyle>
            <a:lvl1pPr algn="l">
              <a:defRPr sz="1200"/>
            </a:lvl1pPr>
          </a:lstStyle>
          <a:p>
            <a:endParaRPr lang="en-US"/>
          </a:p>
        </p:txBody>
      </p:sp>
      <p:sp>
        <p:nvSpPr>
          <p:cNvPr id="7" name="Slide Number Placeholder 6"/>
          <p:cNvSpPr>
            <a:spLocks noGrp="1"/>
          </p:cNvSpPr>
          <p:nvPr>
            <p:ph type="sldNum" sz="quarter" idx="5"/>
          </p:nvPr>
        </p:nvSpPr>
        <p:spPr>
          <a:xfrm>
            <a:off x="3977531" y="8841738"/>
            <a:ext cx="3043979" cy="467363"/>
          </a:xfrm>
          <a:prstGeom prst="rect">
            <a:avLst/>
          </a:prstGeom>
        </p:spPr>
        <p:txBody>
          <a:bodyPr vert="horz" lIns="91577" tIns="45789" rIns="91577" bIns="45789" rtlCol="0" anchor="b"/>
          <a:lstStyle>
            <a:lvl1pPr algn="r">
              <a:defRPr sz="1200"/>
            </a:lvl1pPr>
          </a:lstStyle>
          <a:p>
            <a:fld id="{8DD1F30B-29C1-43C6-AE0A-18223C2582CA}" type="slidenum">
              <a:rPr lang="en-US" smtClean="0"/>
              <a:t>‹#›</a:t>
            </a:fld>
            <a:endParaRPr lang="en-US"/>
          </a:p>
        </p:txBody>
      </p:sp>
    </p:spTree>
    <p:extLst>
      <p:ext uri="{BB962C8B-B14F-4D97-AF65-F5344CB8AC3E}">
        <p14:creationId xmlns:p14="http://schemas.microsoft.com/office/powerpoint/2010/main" val="3462441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DD1F30B-29C1-43C6-AE0A-18223C2582CA}" type="slidenum">
              <a:rPr lang="en-US" smtClean="0"/>
              <a:t>5</a:t>
            </a:fld>
            <a:endParaRPr lang="en-US"/>
          </a:p>
        </p:txBody>
      </p:sp>
    </p:spTree>
    <p:extLst>
      <p:ext uri="{BB962C8B-B14F-4D97-AF65-F5344CB8AC3E}">
        <p14:creationId xmlns:p14="http://schemas.microsoft.com/office/powerpoint/2010/main" val="3204471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dirty="0"/>
              <a:t>Nota del</a:t>
            </a:r>
            <a:r>
              <a:rPr lang="es-MX" baseline="0" dirty="0"/>
              <a:t> traductor: En Estados Unidos, un notario no puede crear un </a:t>
            </a:r>
            <a:r>
              <a:rPr lang="es-MX" baseline="0" dirty="0" err="1"/>
              <a:t>Power</a:t>
            </a:r>
            <a:r>
              <a:rPr lang="es-MX" baseline="0" dirty="0"/>
              <a:t> of </a:t>
            </a:r>
            <a:r>
              <a:rPr lang="es-MX" baseline="0" dirty="0" err="1"/>
              <a:t>Attorney</a:t>
            </a:r>
            <a:r>
              <a:rPr lang="es-MX" baseline="0" dirty="0"/>
              <a:t> a menos que también sea un abogado. Se recomienda acudir con un abogado para la creación de un </a:t>
            </a:r>
            <a:r>
              <a:rPr lang="es-MX" baseline="0" dirty="0" err="1"/>
              <a:t>Power</a:t>
            </a:r>
            <a:r>
              <a:rPr lang="es-MX" baseline="0" dirty="0"/>
              <a:t> of </a:t>
            </a:r>
            <a:r>
              <a:rPr lang="es-MX" baseline="0" dirty="0" err="1"/>
              <a:t>Attorney</a:t>
            </a:r>
            <a:r>
              <a:rPr lang="es-MX" baseline="0" dirty="0"/>
              <a:t> que cumpla con las necesidades personales.</a:t>
            </a:r>
            <a:endParaRPr lang="en-US" dirty="0"/>
          </a:p>
        </p:txBody>
      </p:sp>
      <p:sp>
        <p:nvSpPr>
          <p:cNvPr id="4" name="Slide Number Placeholder 3"/>
          <p:cNvSpPr>
            <a:spLocks noGrp="1"/>
          </p:cNvSpPr>
          <p:nvPr>
            <p:ph type="sldNum" sz="quarter" idx="10"/>
          </p:nvPr>
        </p:nvSpPr>
        <p:spPr/>
        <p:txBody>
          <a:bodyPr/>
          <a:lstStyle/>
          <a:p>
            <a:fld id="{8DD1F30B-29C1-43C6-AE0A-18223C2582CA}" type="slidenum">
              <a:rPr lang="en-US" smtClean="0"/>
              <a:t>13</a:t>
            </a:fld>
            <a:endParaRPr lang="en-US"/>
          </a:p>
        </p:txBody>
      </p:sp>
    </p:spTree>
    <p:extLst>
      <p:ext uri="{BB962C8B-B14F-4D97-AF65-F5344CB8AC3E}">
        <p14:creationId xmlns:p14="http://schemas.microsoft.com/office/powerpoint/2010/main" val="29834429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7B1DDA-05D6-4E3D-9279-AE4422859326}" type="slidenum">
              <a:rPr lang="en-US" altLang="en-US" smtClean="0"/>
              <a:pPr/>
              <a:t>25</a:t>
            </a:fld>
            <a:endParaRPr lang="en-US" altLang="en-US"/>
          </a:p>
        </p:txBody>
      </p:sp>
    </p:spTree>
    <p:extLst>
      <p:ext uri="{BB962C8B-B14F-4D97-AF65-F5344CB8AC3E}">
        <p14:creationId xmlns:p14="http://schemas.microsoft.com/office/powerpoint/2010/main" val="13579373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Pre-Meeting Welcome Slide">
    <p:bg>
      <p:bgPr>
        <a:solidFill>
          <a:srgbClr val="003057"/>
        </a:solidFill>
        <a:effectLst/>
      </p:bgPr>
    </p:bg>
    <p:spTree>
      <p:nvGrpSpPr>
        <p:cNvPr id="1" name=""/>
        <p:cNvGrpSpPr/>
        <p:nvPr/>
      </p:nvGrpSpPr>
      <p:grpSpPr>
        <a:xfrm>
          <a:off x="0" y="0"/>
          <a:ext cx="0" cy="0"/>
          <a:chOff x="0" y="0"/>
          <a:chExt cx="0" cy="0"/>
        </a:xfrm>
      </p:grpSpPr>
      <p:sp>
        <p:nvSpPr>
          <p:cNvPr id="2" name="Rectangle 1"/>
          <p:cNvSpPr/>
          <p:nvPr/>
        </p:nvSpPr>
        <p:spPr>
          <a:xfrm>
            <a:off x="0" y="6162675"/>
            <a:ext cx="12192000" cy="6858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2400" dirty="0">
              <a:latin typeface="Tw Cen MT Lt"/>
            </a:endParaRPr>
          </a:p>
        </p:txBody>
      </p:sp>
      <p:sp>
        <p:nvSpPr>
          <p:cNvPr id="4" name="Date Placeholder 1"/>
          <p:cNvSpPr>
            <a:spLocks noGrp="1"/>
          </p:cNvSpPr>
          <p:nvPr>
            <p:ph type="dt" sz="half" idx="10"/>
          </p:nvPr>
        </p:nvSpPr>
        <p:spPr>
          <a:xfrm>
            <a:off x="7895167" y="6362700"/>
            <a:ext cx="2844800" cy="365125"/>
          </a:xfrm>
          <a:prstGeom prst="rect">
            <a:avLst/>
          </a:prstGeom>
        </p:spPr>
        <p:txBody>
          <a:bodyPr vert="horz" wrap="square" lIns="91440" tIns="45720" rIns="91440" bIns="45720" numCol="1" anchor="t" anchorCtr="0" compatLnSpc="1">
            <a:prstTxWarp prst="textNoShape">
              <a:avLst/>
            </a:prstTxWarp>
          </a:bodyPr>
          <a:lstStyle>
            <a:lvl1pPr algn="ctr">
              <a:defRPr>
                <a:solidFill>
                  <a:srgbClr val="003057"/>
                </a:solidFill>
                <a:latin typeface="Tw Cen MT Lt" pitchFamily="125" charset="-18"/>
              </a:defRPr>
            </a:lvl1pPr>
          </a:lstStyle>
          <a:p>
            <a:fld id="{B61BEF0D-F0BB-DE4B-95CE-6DB70DBA9567}" type="datetimeFigureOut">
              <a:rPr lang="en-US" smtClean="0"/>
              <a:pPr/>
              <a:t>9/15/2021</a:t>
            </a:fld>
            <a:endParaRPr lang="en-US" dirty="0"/>
          </a:p>
        </p:txBody>
      </p:sp>
      <p:pic>
        <p:nvPicPr>
          <p:cNvPr id="6" name="Picture 5"/>
          <p:cNvPicPr>
            <a:picLocks noChangeAspect="1"/>
          </p:cNvPicPr>
          <p:nvPr/>
        </p:nvPicPr>
        <p:blipFill>
          <a:blip r:embed="rId2">
            <a:clrChange>
              <a:clrFrom>
                <a:srgbClr val="0A3255"/>
              </a:clrFrom>
              <a:clrTo>
                <a:srgbClr val="0A3255">
                  <a:alpha val="0"/>
                </a:srgbClr>
              </a:clrTo>
            </a:clrChange>
            <a:extLst>
              <a:ext uri="{28A0092B-C50C-407E-A947-70E740481C1C}">
                <a14:useLocalDpi xmlns:a14="http://schemas.microsoft.com/office/drawing/2010/main" val="0"/>
              </a:ext>
            </a:extLst>
          </a:blip>
          <a:stretch>
            <a:fillRect/>
          </a:stretch>
        </p:blipFill>
        <p:spPr>
          <a:xfrm>
            <a:off x="8021051" y="5167"/>
            <a:ext cx="3657600" cy="3657600"/>
          </a:xfrm>
          <a:prstGeom prst="rect">
            <a:avLst/>
          </a:prstGeom>
        </p:spPr>
      </p:pic>
    </p:spTree>
    <p:extLst>
      <p:ext uri="{BB962C8B-B14F-4D97-AF65-F5344CB8AC3E}">
        <p14:creationId xmlns:p14="http://schemas.microsoft.com/office/powerpoint/2010/main" val="2929912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Copy w/smaller image - White">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7315200" y="1600204"/>
            <a:ext cx="4278547" cy="4775199"/>
          </a:xfrm>
          <a:prstGeom prst="rect">
            <a:avLst/>
          </a:prstGeom>
          <a:solidFill>
            <a:schemeClr val="bg1"/>
          </a:solidFill>
        </p:spPr>
        <p:txBody>
          <a:bodyPr/>
          <a:lstStyle>
            <a:lvl1pPr marL="0" indent="0">
              <a:buNone/>
              <a:defRPr sz="2667" baseline="0">
                <a:latin typeface="Tw Cen MT Lt"/>
              </a:defRPr>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p:txBody>
      </p:sp>
      <p:sp>
        <p:nvSpPr>
          <p:cNvPr id="2" name="Title 1"/>
          <p:cNvSpPr>
            <a:spLocks noGrp="1"/>
          </p:cNvSpPr>
          <p:nvPr>
            <p:ph type="title"/>
          </p:nvPr>
        </p:nvSpPr>
        <p:spPr>
          <a:xfrm>
            <a:off x="607484" y="1135588"/>
            <a:ext cx="10972800" cy="409397"/>
          </a:xfrm>
          <a:prstGeom prst="rect">
            <a:avLst/>
          </a:prstGeom>
        </p:spPr>
        <p:txBody>
          <a:bodyPr anchor="ctr"/>
          <a:lstStyle>
            <a:lvl1pPr algn="l">
              <a:defRPr sz="2667" b="0" i="0">
                <a:latin typeface="Tw Cen MT Md"/>
                <a:cs typeface="Tw Cen MT Md"/>
              </a:defRPr>
            </a:lvl1pPr>
          </a:lstStyle>
          <a:p>
            <a:r>
              <a:rPr lang="en-US"/>
              <a:t>Click to edit Master title style</a:t>
            </a:r>
            <a:endParaRPr lang="en-US" dirty="0"/>
          </a:p>
        </p:txBody>
      </p:sp>
      <p:sp>
        <p:nvSpPr>
          <p:cNvPr id="3" name="Content Placeholder 2"/>
          <p:cNvSpPr>
            <a:spLocks noGrp="1"/>
          </p:cNvSpPr>
          <p:nvPr>
            <p:ph sz="half" idx="1"/>
          </p:nvPr>
        </p:nvSpPr>
        <p:spPr>
          <a:xfrm>
            <a:off x="609600" y="1600200"/>
            <a:ext cx="6705600" cy="4800600"/>
          </a:xfrm>
          <a:prstGeom prst="rect">
            <a:avLst/>
          </a:prstGeom>
        </p:spPr>
        <p:txBody>
          <a:bodyPr tIns="228600" rIns="274320" bIns="228600"/>
          <a:lstStyle>
            <a:lvl1pPr marL="0" indent="0">
              <a:buNone/>
              <a:defRPr sz="2667">
                <a:latin typeface="Tw Cen MT Lt"/>
              </a:defRPr>
            </a:lvl1pPr>
            <a:lvl2pPr marL="609585" indent="0">
              <a:buNone/>
              <a:defRPr sz="2400"/>
            </a:lvl2pPr>
            <a:lvl3pPr marL="1219170" indent="0">
              <a:buNone/>
              <a:defRPr sz="2133"/>
            </a:lvl3pPr>
            <a:lvl4pPr marL="1828754" indent="0">
              <a:buNone/>
              <a:defRPr sz="1867"/>
            </a:lvl4pPr>
            <a:lvl5pPr marL="2438339" indent="0">
              <a:buNone/>
              <a:defRPr sz="1867"/>
            </a:lvl5pPr>
            <a:lvl6pPr>
              <a:defRPr sz="2400"/>
            </a:lvl6pPr>
            <a:lvl7pPr>
              <a:defRPr sz="2400"/>
            </a:lvl7pPr>
            <a:lvl8pPr>
              <a:defRPr sz="2400"/>
            </a:lvl8pPr>
            <a:lvl9pPr>
              <a:defRPr sz="2400"/>
            </a:lvl9pPr>
          </a:lstStyle>
          <a:p>
            <a:pPr lvl="0"/>
            <a:r>
              <a:rPr lang="en-US"/>
              <a:t>Click to edit Master text styles</a:t>
            </a:r>
          </a:p>
        </p:txBody>
      </p:sp>
      <p:sp>
        <p:nvSpPr>
          <p:cNvPr id="5" name="Date Placeholder 1"/>
          <p:cNvSpPr>
            <a:spLocks noGrp="1"/>
          </p:cNvSpPr>
          <p:nvPr>
            <p:ph type="dt" sz="half" idx="10"/>
          </p:nvPr>
        </p:nvSpPr>
        <p:spPr/>
        <p:txBody>
          <a:bodyPr/>
          <a:lstStyle>
            <a:lvl1pPr>
              <a:defRPr/>
            </a:lvl1pPr>
          </a:lstStyle>
          <a:p>
            <a:fld id="{6B88D1FC-B35E-4E28-B050-BE6F3D387497}" type="datetime4">
              <a:rPr lang="en-US" altLang="en-US"/>
              <a:pPr/>
              <a:t>September 15, 2021</a:t>
            </a:fld>
            <a:endParaRPr lang="en-US" altLang="en-US"/>
          </a:p>
        </p:txBody>
      </p:sp>
    </p:spTree>
    <p:extLst>
      <p:ext uri="{BB962C8B-B14F-4D97-AF65-F5344CB8AC3E}">
        <p14:creationId xmlns:p14="http://schemas.microsoft.com/office/powerpoint/2010/main" val="282575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py w/3 images - White">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7937500" y="3634840"/>
            <a:ext cx="3657600" cy="2740569"/>
          </a:xfrm>
          <a:prstGeom prst="rect">
            <a:avLst/>
          </a:prstGeom>
          <a:noFill/>
        </p:spPr>
        <p:txBody>
          <a:bodyPr/>
          <a:lstStyle>
            <a:lvl1pPr marL="0" indent="0">
              <a:buNone/>
              <a:defRPr sz="2667" baseline="0">
                <a:latin typeface="Tw Cen MT Lt"/>
              </a:defRPr>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p:txBody>
      </p:sp>
      <p:sp>
        <p:nvSpPr>
          <p:cNvPr id="5" name="Title 1"/>
          <p:cNvSpPr>
            <a:spLocks noGrp="1"/>
          </p:cNvSpPr>
          <p:nvPr>
            <p:ph type="title"/>
          </p:nvPr>
        </p:nvSpPr>
        <p:spPr>
          <a:xfrm>
            <a:off x="607484" y="1135588"/>
            <a:ext cx="10972800" cy="409397"/>
          </a:xfrm>
          <a:prstGeom prst="rect">
            <a:avLst/>
          </a:prstGeom>
        </p:spPr>
        <p:txBody>
          <a:bodyPr anchor="ctr"/>
          <a:lstStyle>
            <a:lvl1pPr algn="l">
              <a:defRPr sz="2667" b="0" i="0">
                <a:latin typeface="Tw Cen MT Md"/>
                <a:cs typeface="Tw Cen MT Md"/>
              </a:defRPr>
            </a:lvl1pPr>
          </a:lstStyle>
          <a:p>
            <a:r>
              <a:rPr lang="en-US"/>
              <a:t>Click to edit Master title style</a:t>
            </a:r>
            <a:endParaRPr lang="en-US" dirty="0"/>
          </a:p>
        </p:txBody>
      </p:sp>
      <p:sp>
        <p:nvSpPr>
          <p:cNvPr id="7" name="Content Placeholder 3"/>
          <p:cNvSpPr>
            <a:spLocks noGrp="1"/>
          </p:cNvSpPr>
          <p:nvPr>
            <p:ph sz="half" idx="11"/>
          </p:nvPr>
        </p:nvSpPr>
        <p:spPr>
          <a:xfrm>
            <a:off x="4279900" y="3634840"/>
            <a:ext cx="3657600" cy="2740569"/>
          </a:xfrm>
          <a:prstGeom prst="rect">
            <a:avLst/>
          </a:prstGeom>
          <a:noFill/>
        </p:spPr>
        <p:txBody>
          <a:bodyPr/>
          <a:lstStyle>
            <a:lvl1pPr marL="0" indent="0">
              <a:buNone/>
              <a:defRPr sz="2667" baseline="0">
                <a:latin typeface="Tw Cen MT Lt"/>
              </a:defRPr>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p:txBody>
      </p:sp>
      <p:sp>
        <p:nvSpPr>
          <p:cNvPr id="9" name="Content Placeholder 3"/>
          <p:cNvSpPr>
            <a:spLocks noGrp="1"/>
          </p:cNvSpPr>
          <p:nvPr>
            <p:ph sz="half" idx="12"/>
          </p:nvPr>
        </p:nvSpPr>
        <p:spPr>
          <a:xfrm>
            <a:off x="629197" y="3634840"/>
            <a:ext cx="3650705" cy="2740569"/>
          </a:xfrm>
          <a:prstGeom prst="rect">
            <a:avLst/>
          </a:prstGeom>
          <a:noFill/>
        </p:spPr>
        <p:txBody>
          <a:bodyPr/>
          <a:lstStyle>
            <a:lvl1pPr marL="0" indent="0">
              <a:buNone/>
              <a:defRPr sz="2667" baseline="0">
                <a:latin typeface="Tw Cen MT Lt"/>
              </a:defRPr>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p:txBody>
      </p:sp>
      <p:sp>
        <p:nvSpPr>
          <p:cNvPr id="11" name="Text Placeholder 10"/>
          <p:cNvSpPr>
            <a:spLocks noGrp="1"/>
          </p:cNvSpPr>
          <p:nvPr>
            <p:ph type="body" sz="quarter" idx="13"/>
          </p:nvPr>
        </p:nvSpPr>
        <p:spPr>
          <a:xfrm>
            <a:off x="607484" y="1598459"/>
            <a:ext cx="10972800" cy="2036376"/>
          </a:xfrm>
          <a:prstGeom prst="rect">
            <a:avLst/>
          </a:prstGeom>
        </p:spPr>
        <p:txBody>
          <a:bodyPr vert="horz"/>
          <a:lstStyle>
            <a:lvl1pPr marL="0" indent="0">
              <a:buNone/>
              <a:defRPr sz="1467" b="0" i="0">
                <a:latin typeface="Tw Cen MT Md"/>
                <a:cs typeface="Tw Cen MT Md"/>
              </a:defRPr>
            </a:lvl1pPr>
            <a:lvl2pPr marL="609585" indent="0">
              <a:buNone/>
              <a:defRPr sz="1600" b="0" i="0">
                <a:latin typeface="Tw Cen MT Lt"/>
                <a:cs typeface="Tw Cen MT Lt"/>
              </a:defRPr>
            </a:lvl2pPr>
            <a:lvl3pPr marL="1219170" indent="0">
              <a:buNone/>
              <a:defRPr sz="1600" b="0" i="0">
                <a:latin typeface="Tw Cen MT Lt"/>
                <a:cs typeface="Tw Cen MT Lt"/>
              </a:defRPr>
            </a:lvl3pPr>
            <a:lvl4pPr marL="1828754" indent="0">
              <a:buNone/>
              <a:defRPr sz="1600" b="0" i="0">
                <a:latin typeface="Tw Cen MT Lt"/>
                <a:cs typeface="Tw Cen MT Lt"/>
              </a:defRPr>
            </a:lvl4pPr>
            <a:lvl5pPr marL="2438339" indent="0">
              <a:buNone/>
              <a:defRPr sz="1600" b="0" i="0">
                <a:latin typeface="Tw Cen MT Lt"/>
                <a:cs typeface="Tw Cen MT 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1"/>
          <p:cNvSpPr>
            <a:spLocks noGrp="1"/>
          </p:cNvSpPr>
          <p:nvPr>
            <p:ph type="dt" sz="half" idx="14"/>
          </p:nvPr>
        </p:nvSpPr>
        <p:spPr/>
        <p:txBody>
          <a:bodyPr/>
          <a:lstStyle>
            <a:lvl1pPr>
              <a:defRPr/>
            </a:lvl1pPr>
          </a:lstStyle>
          <a:p>
            <a:fld id="{3015CCC7-D140-4F82-B0B2-8C2D8F2E9E35}" type="datetime4">
              <a:rPr lang="en-US" altLang="en-US"/>
              <a:pPr/>
              <a:t>September 15, 2021</a:t>
            </a:fld>
            <a:endParaRPr lang="en-US" altLang="en-US"/>
          </a:p>
        </p:txBody>
      </p:sp>
    </p:spTree>
    <p:extLst>
      <p:ext uri="{BB962C8B-B14F-4D97-AF65-F5344CB8AC3E}">
        <p14:creationId xmlns:p14="http://schemas.microsoft.com/office/powerpoint/2010/main" val="16212877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 image layout - White">
    <p:spTree>
      <p:nvGrpSpPr>
        <p:cNvPr id="1" name=""/>
        <p:cNvGrpSpPr/>
        <p:nvPr/>
      </p:nvGrpSpPr>
      <p:grpSpPr>
        <a:xfrm>
          <a:off x="0" y="0"/>
          <a:ext cx="0" cy="0"/>
          <a:chOff x="0" y="0"/>
          <a:chExt cx="0" cy="0"/>
        </a:xfrm>
      </p:grpSpPr>
      <p:sp>
        <p:nvSpPr>
          <p:cNvPr id="4" name="Title 1"/>
          <p:cNvSpPr>
            <a:spLocks noGrp="1"/>
          </p:cNvSpPr>
          <p:nvPr>
            <p:ph type="title"/>
          </p:nvPr>
        </p:nvSpPr>
        <p:spPr>
          <a:xfrm>
            <a:off x="607484" y="1135588"/>
            <a:ext cx="10972800" cy="409397"/>
          </a:xfrm>
          <a:prstGeom prst="rect">
            <a:avLst/>
          </a:prstGeom>
        </p:spPr>
        <p:txBody>
          <a:bodyPr anchor="ctr"/>
          <a:lstStyle>
            <a:lvl1pPr algn="l">
              <a:defRPr sz="2667" b="0" i="0">
                <a:latin typeface="Tw Cen MT Md"/>
                <a:cs typeface="Tw Cen MT Md"/>
              </a:defRPr>
            </a:lvl1pPr>
          </a:lstStyle>
          <a:p>
            <a:r>
              <a:rPr lang="en-US"/>
              <a:t>Click to edit Master title style</a:t>
            </a:r>
            <a:endParaRPr lang="en-US" dirty="0"/>
          </a:p>
        </p:txBody>
      </p:sp>
      <p:sp>
        <p:nvSpPr>
          <p:cNvPr id="5" name="Content Placeholder 3"/>
          <p:cNvSpPr>
            <a:spLocks noGrp="1"/>
          </p:cNvSpPr>
          <p:nvPr>
            <p:ph sz="half" idx="12"/>
          </p:nvPr>
        </p:nvSpPr>
        <p:spPr>
          <a:xfrm>
            <a:off x="6703484" y="3976627"/>
            <a:ext cx="4876800" cy="2401951"/>
          </a:xfrm>
          <a:prstGeom prst="rect">
            <a:avLst/>
          </a:prstGeom>
          <a:noFill/>
        </p:spPr>
        <p:txBody>
          <a:bodyPr/>
          <a:lstStyle>
            <a:lvl1pPr marL="0" indent="0">
              <a:buNone/>
              <a:defRPr sz="2667" baseline="0">
                <a:latin typeface="Tw Cen MT Lt"/>
              </a:defRPr>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p:txBody>
      </p:sp>
      <p:sp>
        <p:nvSpPr>
          <p:cNvPr id="6" name="Content Placeholder 3"/>
          <p:cNvSpPr>
            <a:spLocks noGrp="1"/>
          </p:cNvSpPr>
          <p:nvPr>
            <p:ph sz="half" idx="13"/>
          </p:nvPr>
        </p:nvSpPr>
        <p:spPr>
          <a:xfrm>
            <a:off x="6703484" y="1608328"/>
            <a:ext cx="4876800" cy="2368296"/>
          </a:xfrm>
          <a:prstGeom prst="rect">
            <a:avLst/>
          </a:prstGeom>
          <a:noFill/>
        </p:spPr>
        <p:txBody>
          <a:bodyPr/>
          <a:lstStyle>
            <a:lvl1pPr marL="0" indent="0">
              <a:buNone/>
              <a:defRPr sz="2667" baseline="0">
                <a:latin typeface="Tw Cen MT Lt"/>
              </a:defRPr>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p:txBody>
      </p:sp>
      <p:sp>
        <p:nvSpPr>
          <p:cNvPr id="7" name="Content Placeholder 3"/>
          <p:cNvSpPr>
            <a:spLocks noGrp="1"/>
          </p:cNvSpPr>
          <p:nvPr>
            <p:ph sz="half" idx="14"/>
          </p:nvPr>
        </p:nvSpPr>
        <p:spPr>
          <a:xfrm>
            <a:off x="609600" y="1608331"/>
            <a:ext cx="6093883" cy="4770247"/>
          </a:xfrm>
          <a:prstGeom prst="rect">
            <a:avLst/>
          </a:prstGeom>
          <a:noFill/>
        </p:spPr>
        <p:txBody>
          <a:bodyPr/>
          <a:lstStyle>
            <a:lvl1pPr marL="0" indent="0">
              <a:buNone/>
              <a:defRPr sz="2667" baseline="0">
                <a:latin typeface="Tw Cen MT Lt"/>
              </a:defRPr>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p:txBody>
      </p:sp>
      <p:sp>
        <p:nvSpPr>
          <p:cNvPr id="8" name="Date Placeholder 1"/>
          <p:cNvSpPr>
            <a:spLocks noGrp="1"/>
          </p:cNvSpPr>
          <p:nvPr>
            <p:ph type="dt" sz="half" idx="15"/>
          </p:nvPr>
        </p:nvSpPr>
        <p:spPr/>
        <p:txBody>
          <a:bodyPr/>
          <a:lstStyle>
            <a:lvl1pPr>
              <a:defRPr/>
            </a:lvl1pPr>
          </a:lstStyle>
          <a:p>
            <a:fld id="{DF252238-01BF-478C-BA06-214BD58A80E9}" type="datetime4">
              <a:rPr lang="en-US" altLang="en-US"/>
              <a:pPr/>
              <a:t>September 15, 2021</a:t>
            </a:fld>
            <a:endParaRPr lang="en-US" altLang="en-US"/>
          </a:p>
        </p:txBody>
      </p:sp>
    </p:spTree>
    <p:extLst>
      <p:ext uri="{BB962C8B-B14F-4D97-AF65-F5344CB8AC3E}">
        <p14:creationId xmlns:p14="http://schemas.microsoft.com/office/powerpoint/2010/main" val="7875782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py w/ 2 images - White">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6096000" y="3634833"/>
            <a:ext cx="5486400" cy="2731047"/>
          </a:xfrm>
          <a:prstGeom prst="rect">
            <a:avLst/>
          </a:prstGeom>
          <a:noFill/>
        </p:spPr>
        <p:txBody>
          <a:bodyPr/>
          <a:lstStyle>
            <a:lvl1pPr marL="0" indent="0">
              <a:buNone/>
              <a:defRPr sz="2667" baseline="0">
                <a:latin typeface="Tw Cen MT Lt"/>
              </a:defRPr>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p:txBody>
      </p:sp>
      <p:sp>
        <p:nvSpPr>
          <p:cNvPr id="5" name="Title 1"/>
          <p:cNvSpPr>
            <a:spLocks noGrp="1"/>
          </p:cNvSpPr>
          <p:nvPr>
            <p:ph type="title"/>
          </p:nvPr>
        </p:nvSpPr>
        <p:spPr>
          <a:xfrm>
            <a:off x="607484" y="1135588"/>
            <a:ext cx="10972800" cy="409397"/>
          </a:xfrm>
          <a:prstGeom prst="rect">
            <a:avLst/>
          </a:prstGeom>
        </p:spPr>
        <p:txBody>
          <a:bodyPr anchor="ctr"/>
          <a:lstStyle>
            <a:lvl1pPr algn="l">
              <a:defRPr sz="2667" b="0" i="0">
                <a:latin typeface="Tw Cen MT Md"/>
                <a:cs typeface="Tw Cen MT Md"/>
              </a:defRPr>
            </a:lvl1pPr>
          </a:lstStyle>
          <a:p>
            <a:r>
              <a:rPr lang="en-US"/>
              <a:t>Click to edit Master title style</a:t>
            </a:r>
            <a:endParaRPr lang="en-US" dirty="0"/>
          </a:p>
        </p:txBody>
      </p:sp>
      <p:sp>
        <p:nvSpPr>
          <p:cNvPr id="9" name="Content Placeholder 3"/>
          <p:cNvSpPr>
            <a:spLocks noGrp="1"/>
          </p:cNvSpPr>
          <p:nvPr>
            <p:ph sz="half" idx="12"/>
          </p:nvPr>
        </p:nvSpPr>
        <p:spPr>
          <a:xfrm>
            <a:off x="609600" y="3634833"/>
            <a:ext cx="5486400" cy="2731047"/>
          </a:xfrm>
          <a:prstGeom prst="rect">
            <a:avLst/>
          </a:prstGeom>
          <a:noFill/>
        </p:spPr>
        <p:txBody>
          <a:bodyPr/>
          <a:lstStyle>
            <a:lvl1pPr marL="0" indent="0">
              <a:buNone/>
              <a:defRPr sz="2667" baseline="0">
                <a:latin typeface="Tw Cen MT Lt"/>
              </a:defRPr>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p:txBody>
      </p:sp>
      <p:sp>
        <p:nvSpPr>
          <p:cNvPr id="11" name="Text Placeholder 10"/>
          <p:cNvSpPr>
            <a:spLocks noGrp="1"/>
          </p:cNvSpPr>
          <p:nvPr>
            <p:ph type="body" sz="quarter" idx="13"/>
          </p:nvPr>
        </p:nvSpPr>
        <p:spPr>
          <a:xfrm>
            <a:off x="607484" y="1598459"/>
            <a:ext cx="10972800" cy="2034784"/>
          </a:xfrm>
          <a:prstGeom prst="rect">
            <a:avLst/>
          </a:prstGeom>
        </p:spPr>
        <p:txBody>
          <a:bodyPr vert="horz"/>
          <a:lstStyle>
            <a:lvl1pPr marL="0" indent="0">
              <a:buNone/>
              <a:defRPr sz="1467" b="0" i="0">
                <a:latin typeface="Tw Cen MT Md"/>
                <a:cs typeface="Tw Cen MT Md"/>
              </a:defRPr>
            </a:lvl1pPr>
            <a:lvl2pPr marL="609585" indent="0">
              <a:buNone/>
              <a:defRPr sz="1600" b="0" i="0">
                <a:latin typeface="Tw Cen MT Lt"/>
                <a:cs typeface="Tw Cen MT Lt"/>
              </a:defRPr>
            </a:lvl2pPr>
            <a:lvl3pPr marL="1219170" indent="0">
              <a:buNone/>
              <a:defRPr sz="1600" b="0" i="0">
                <a:latin typeface="Tw Cen MT Lt"/>
                <a:cs typeface="Tw Cen MT Lt"/>
              </a:defRPr>
            </a:lvl3pPr>
            <a:lvl4pPr marL="1828754" indent="0">
              <a:buNone/>
              <a:defRPr sz="1600" b="0" i="0">
                <a:latin typeface="Tw Cen MT Lt"/>
                <a:cs typeface="Tw Cen MT Lt"/>
              </a:defRPr>
            </a:lvl4pPr>
            <a:lvl5pPr marL="2438339" indent="0">
              <a:buNone/>
              <a:defRPr sz="1600" b="0" i="0">
                <a:latin typeface="Tw Cen MT Lt"/>
                <a:cs typeface="Tw Cen MT 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1"/>
          <p:cNvSpPr>
            <a:spLocks noGrp="1"/>
          </p:cNvSpPr>
          <p:nvPr>
            <p:ph type="dt" sz="half" idx="14"/>
          </p:nvPr>
        </p:nvSpPr>
        <p:spPr/>
        <p:txBody>
          <a:bodyPr/>
          <a:lstStyle>
            <a:lvl1pPr>
              <a:defRPr/>
            </a:lvl1pPr>
          </a:lstStyle>
          <a:p>
            <a:fld id="{AAD70033-1062-4DC9-9444-4C645B51FECC}" type="datetime4">
              <a:rPr lang="en-US" altLang="en-US"/>
              <a:pPr/>
              <a:t>September 15, 2021</a:t>
            </a:fld>
            <a:endParaRPr lang="en-US" altLang="en-US"/>
          </a:p>
        </p:txBody>
      </p:sp>
    </p:spTree>
    <p:extLst>
      <p:ext uri="{BB962C8B-B14F-4D97-AF65-F5344CB8AC3E}">
        <p14:creationId xmlns:p14="http://schemas.microsoft.com/office/powerpoint/2010/main" val="20238877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Layout - White">
    <p:spTree>
      <p:nvGrpSpPr>
        <p:cNvPr id="1" name=""/>
        <p:cNvGrpSpPr/>
        <p:nvPr/>
      </p:nvGrpSpPr>
      <p:grpSpPr>
        <a:xfrm>
          <a:off x="0" y="0"/>
          <a:ext cx="0" cy="0"/>
          <a:chOff x="0" y="0"/>
          <a:chExt cx="0" cy="0"/>
        </a:xfrm>
      </p:grpSpPr>
      <p:sp>
        <p:nvSpPr>
          <p:cNvPr id="2" name="Title 1"/>
          <p:cNvSpPr>
            <a:spLocks noGrp="1"/>
          </p:cNvSpPr>
          <p:nvPr>
            <p:ph type="title"/>
          </p:nvPr>
        </p:nvSpPr>
        <p:spPr>
          <a:xfrm>
            <a:off x="607484" y="1135588"/>
            <a:ext cx="10972800" cy="409397"/>
          </a:xfrm>
          <a:prstGeom prst="rect">
            <a:avLst/>
          </a:prstGeom>
        </p:spPr>
        <p:txBody>
          <a:bodyPr anchor="ctr"/>
          <a:lstStyle>
            <a:lvl1pPr algn="l">
              <a:defRPr sz="2667" b="0" i="0">
                <a:latin typeface="Tw Cen MT Md"/>
                <a:cs typeface="Tw Cen MT Md"/>
              </a:defRPr>
            </a:lvl1pPr>
          </a:lstStyle>
          <a:p>
            <a:r>
              <a:rPr lang="en-US"/>
              <a:t>Click to edit Master title style</a:t>
            </a:r>
            <a:endParaRPr lang="en-US" dirty="0"/>
          </a:p>
        </p:txBody>
      </p:sp>
      <p:sp>
        <p:nvSpPr>
          <p:cNvPr id="6" name="Text Placeholder 5"/>
          <p:cNvSpPr>
            <a:spLocks noGrp="1"/>
          </p:cNvSpPr>
          <p:nvPr>
            <p:ph type="body" sz="quarter" idx="11"/>
          </p:nvPr>
        </p:nvSpPr>
        <p:spPr>
          <a:xfrm>
            <a:off x="0" y="1574800"/>
            <a:ext cx="12192000" cy="4800600"/>
          </a:xfrm>
          <a:prstGeom prst="rect">
            <a:avLst/>
          </a:prstGeom>
        </p:spPr>
        <p:txBody>
          <a:bodyPr vert="horz" lIns="731520" tIns="228600" rIns="731520" bIns="228600"/>
          <a:lstStyle>
            <a:lvl1pPr>
              <a:defRPr>
                <a:latin typeface="Tw Cen MT Lt"/>
              </a:defRPr>
            </a:lvl1pPr>
            <a:lvl2pPr>
              <a:defRPr>
                <a:latin typeface="Tw Cen MT Lt"/>
              </a:defRPr>
            </a:lvl2pPr>
            <a:lvl3pPr>
              <a:defRPr>
                <a:latin typeface="Tw Cen MT Lt"/>
              </a:defRPr>
            </a:lvl3pPr>
            <a:lvl4pPr>
              <a:defRPr>
                <a:latin typeface="Tw Cen MT Lt"/>
              </a:defRPr>
            </a:lvl4pPr>
            <a:lvl5pPr>
              <a:defRPr>
                <a:latin typeface="Tw Cen MT 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1"/>
          <p:cNvSpPr>
            <a:spLocks noGrp="1"/>
          </p:cNvSpPr>
          <p:nvPr>
            <p:ph type="dt" sz="half" idx="12"/>
          </p:nvPr>
        </p:nvSpPr>
        <p:spPr/>
        <p:txBody>
          <a:bodyPr/>
          <a:lstStyle>
            <a:lvl1pPr>
              <a:defRPr/>
            </a:lvl1pPr>
          </a:lstStyle>
          <a:p>
            <a:fld id="{D475ADFF-2709-46A0-851A-FD3F3C3C0245}" type="datetime4">
              <a:rPr lang="en-US" altLang="en-US"/>
              <a:pPr/>
              <a:t>September 15, 2021</a:t>
            </a:fld>
            <a:endParaRPr lang="en-US" altLang="en-US"/>
          </a:p>
        </p:txBody>
      </p:sp>
    </p:spTree>
    <p:extLst>
      <p:ext uri="{BB962C8B-B14F-4D97-AF65-F5344CB8AC3E}">
        <p14:creationId xmlns:p14="http://schemas.microsoft.com/office/powerpoint/2010/main" val="9773423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 Image Slide - White">
    <p:spTree>
      <p:nvGrpSpPr>
        <p:cNvPr id="1" name=""/>
        <p:cNvGrpSpPr/>
        <p:nvPr/>
      </p:nvGrpSpPr>
      <p:grpSpPr>
        <a:xfrm>
          <a:off x="0" y="0"/>
          <a:ext cx="0" cy="0"/>
          <a:chOff x="0" y="0"/>
          <a:chExt cx="0" cy="0"/>
        </a:xfrm>
      </p:grpSpPr>
      <p:sp>
        <p:nvSpPr>
          <p:cNvPr id="2" name="Title 1"/>
          <p:cNvSpPr>
            <a:spLocks noGrp="1"/>
          </p:cNvSpPr>
          <p:nvPr>
            <p:ph type="title"/>
          </p:nvPr>
        </p:nvSpPr>
        <p:spPr>
          <a:xfrm>
            <a:off x="641351" y="1147224"/>
            <a:ext cx="10972800" cy="409397"/>
          </a:xfrm>
          <a:prstGeom prst="rect">
            <a:avLst/>
          </a:prstGeom>
        </p:spPr>
        <p:txBody>
          <a:bodyPr anchor="ctr"/>
          <a:lstStyle>
            <a:lvl1pPr algn="l">
              <a:defRPr sz="2667" b="0" i="0">
                <a:latin typeface="Tw Cen MT Md"/>
                <a:cs typeface="Tw Cen MT Md"/>
              </a:defRPr>
            </a:lvl1pPr>
          </a:lstStyle>
          <a:p>
            <a:r>
              <a:rPr lang="en-US"/>
              <a:t>Click to edit Master title style</a:t>
            </a:r>
            <a:endParaRPr lang="en-US" dirty="0"/>
          </a:p>
        </p:txBody>
      </p:sp>
      <p:sp>
        <p:nvSpPr>
          <p:cNvPr id="5" name="Picture Placeholder 4"/>
          <p:cNvSpPr>
            <a:spLocks noGrp="1"/>
          </p:cNvSpPr>
          <p:nvPr>
            <p:ph type="pic" sz="quarter" idx="13"/>
          </p:nvPr>
        </p:nvSpPr>
        <p:spPr>
          <a:xfrm>
            <a:off x="0" y="1590676"/>
            <a:ext cx="12192000" cy="4775200"/>
          </a:xfrm>
          <a:prstGeom prst="rect">
            <a:avLst/>
          </a:prstGeom>
        </p:spPr>
        <p:txBody>
          <a:bodyPr vert="horz"/>
          <a:lstStyle>
            <a:lvl1pPr>
              <a:defRPr b="0" i="0">
                <a:latin typeface="Tw Cen MT Lt"/>
                <a:cs typeface="Tw Cen MT Lt"/>
              </a:defRPr>
            </a:lvl1pPr>
          </a:lstStyle>
          <a:p>
            <a:pPr lvl="0"/>
            <a:r>
              <a:rPr lang="en-US" noProof="0"/>
              <a:t>Click icon to add picture</a:t>
            </a:r>
            <a:endParaRPr lang="en-US" noProof="0" dirty="0"/>
          </a:p>
        </p:txBody>
      </p:sp>
      <p:sp>
        <p:nvSpPr>
          <p:cNvPr id="4" name="Date Placeholder 1"/>
          <p:cNvSpPr>
            <a:spLocks noGrp="1"/>
          </p:cNvSpPr>
          <p:nvPr>
            <p:ph type="dt" sz="half" idx="14"/>
          </p:nvPr>
        </p:nvSpPr>
        <p:spPr/>
        <p:txBody>
          <a:bodyPr/>
          <a:lstStyle>
            <a:lvl1pPr>
              <a:defRPr/>
            </a:lvl1pPr>
          </a:lstStyle>
          <a:p>
            <a:fld id="{80E7F572-D62F-4D6E-A69B-60E8F02CC747}" type="datetime4">
              <a:rPr lang="en-US" altLang="en-US"/>
              <a:pPr/>
              <a:t>September 15, 2021</a:t>
            </a:fld>
            <a:endParaRPr lang="en-US" altLang="en-US"/>
          </a:p>
        </p:txBody>
      </p:sp>
    </p:spTree>
    <p:extLst>
      <p:ext uri="{BB962C8B-B14F-4D97-AF65-F5344CB8AC3E}">
        <p14:creationId xmlns:p14="http://schemas.microsoft.com/office/powerpoint/2010/main" val="14238452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Slide-Whit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16F35B27-8739-4015-ABC1-FFC60FB24973}" type="datetime4">
              <a:rPr lang="en-US" altLang="en-US"/>
              <a:pPr/>
              <a:t>September 15, 2021</a:t>
            </a:fld>
            <a:endParaRPr lang="en-US" altLang="en-US"/>
          </a:p>
        </p:txBody>
      </p:sp>
    </p:spTree>
    <p:extLst>
      <p:ext uri="{BB962C8B-B14F-4D97-AF65-F5344CB8AC3E}">
        <p14:creationId xmlns:p14="http://schemas.microsoft.com/office/powerpoint/2010/main" val="8344401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able Slide 1-Whit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16F35B27-8739-4015-ABC1-FFC60FB24973}" type="datetime4">
              <a:rPr lang="en-US" altLang="en-US"/>
              <a:pPr/>
              <a:t>September 15, 2021</a:t>
            </a:fld>
            <a:endParaRPr lang="en-US" altLang="en-US"/>
          </a:p>
        </p:txBody>
      </p:sp>
      <p:sp>
        <p:nvSpPr>
          <p:cNvPr id="3" name="Rectangle 2"/>
          <p:cNvSpPr/>
          <p:nvPr userDrawn="1"/>
        </p:nvSpPr>
        <p:spPr>
          <a:xfrm>
            <a:off x="0" y="1457094"/>
            <a:ext cx="12192000" cy="25771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Tree>
    <p:extLst>
      <p:ext uri="{BB962C8B-B14F-4D97-AF65-F5344CB8AC3E}">
        <p14:creationId xmlns:p14="http://schemas.microsoft.com/office/powerpoint/2010/main" val="22912826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able Slide 2-Whit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16F35B27-8739-4015-ABC1-FFC60FB24973}" type="datetime4">
              <a:rPr lang="en-US" altLang="en-US"/>
              <a:pPr/>
              <a:t>September 15, 2021</a:t>
            </a:fld>
            <a:endParaRPr lang="en-US" altLang="en-US"/>
          </a:p>
        </p:txBody>
      </p:sp>
      <p:sp>
        <p:nvSpPr>
          <p:cNvPr id="3" name="Rectangle 2"/>
          <p:cNvSpPr/>
          <p:nvPr userDrawn="1"/>
        </p:nvSpPr>
        <p:spPr>
          <a:xfrm>
            <a:off x="0" y="0"/>
            <a:ext cx="12192000" cy="719625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Tree>
    <p:extLst>
      <p:ext uri="{BB962C8B-B14F-4D97-AF65-F5344CB8AC3E}">
        <p14:creationId xmlns:p14="http://schemas.microsoft.com/office/powerpoint/2010/main" val="2602271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Slide w/image-Blue">
    <p:spTree>
      <p:nvGrpSpPr>
        <p:cNvPr id="1" name=""/>
        <p:cNvGrpSpPr/>
        <p:nvPr/>
      </p:nvGrpSpPr>
      <p:grpSpPr>
        <a:xfrm>
          <a:off x="0" y="0"/>
          <a:ext cx="0" cy="0"/>
          <a:chOff x="0" y="0"/>
          <a:chExt cx="0" cy="0"/>
        </a:xfrm>
      </p:grpSpPr>
      <p:sp>
        <p:nvSpPr>
          <p:cNvPr id="11" name="Picture Placeholder 2"/>
          <p:cNvSpPr>
            <a:spLocks noGrp="1"/>
          </p:cNvSpPr>
          <p:nvPr>
            <p:ph type="pic" sz="quarter" idx="11"/>
          </p:nvPr>
        </p:nvSpPr>
        <p:spPr>
          <a:xfrm>
            <a:off x="0" y="1597528"/>
            <a:ext cx="12192000" cy="4768351"/>
          </a:xfrm>
          <a:prstGeom prst="rect">
            <a:avLst/>
          </a:prstGeom>
        </p:spPr>
        <p:txBody>
          <a:bodyPr vert="horz"/>
          <a:lstStyle>
            <a:lvl1pPr marL="0" indent="0">
              <a:buNone/>
              <a:defRPr baseline="0">
                <a:solidFill>
                  <a:srgbClr val="FFFFFF"/>
                </a:solidFill>
                <a:latin typeface="Tw Cen MT Lt"/>
              </a:defRPr>
            </a:lvl1pPr>
          </a:lstStyle>
          <a:p>
            <a:pPr lvl="0"/>
            <a:r>
              <a:rPr lang="en-US" noProof="0"/>
              <a:t>Click icon to add picture</a:t>
            </a:r>
            <a:endParaRPr lang="en-US" noProof="0" dirty="0"/>
          </a:p>
        </p:txBody>
      </p:sp>
      <p:sp>
        <p:nvSpPr>
          <p:cNvPr id="10" name="Text Placeholder 9"/>
          <p:cNvSpPr>
            <a:spLocks noGrp="1"/>
          </p:cNvSpPr>
          <p:nvPr>
            <p:ph type="body" sz="quarter" idx="10"/>
          </p:nvPr>
        </p:nvSpPr>
        <p:spPr>
          <a:xfrm>
            <a:off x="609606" y="3573457"/>
            <a:ext cx="7780644" cy="517531"/>
          </a:xfrm>
          <a:prstGeom prst="rect">
            <a:avLst/>
          </a:prstGeom>
        </p:spPr>
        <p:txBody>
          <a:bodyPr vert="horz" anchor="b"/>
          <a:lstStyle>
            <a:lvl1pPr marL="0" indent="0">
              <a:buFont typeface="Arial"/>
              <a:buNone/>
              <a:defRPr sz="4800" baseline="0">
                <a:solidFill>
                  <a:srgbClr val="FFFFFF"/>
                </a:solidFill>
                <a:latin typeface="Tw Cen MT Lt"/>
              </a:defRPr>
            </a:lvl1pPr>
          </a:lstStyle>
          <a:p>
            <a:pPr lvl="0"/>
            <a:r>
              <a:rPr lang="en-US"/>
              <a:t>Click to edit Master text styles</a:t>
            </a:r>
          </a:p>
        </p:txBody>
      </p:sp>
      <p:sp>
        <p:nvSpPr>
          <p:cNvPr id="3" name="Text Placeholder 2"/>
          <p:cNvSpPr>
            <a:spLocks noGrp="1"/>
          </p:cNvSpPr>
          <p:nvPr>
            <p:ph type="body" sz="quarter" idx="12"/>
          </p:nvPr>
        </p:nvSpPr>
        <p:spPr>
          <a:xfrm>
            <a:off x="609600" y="4107373"/>
            <a:ext cx="7780867" cy="298451"/>
          </a:xfrm>
          <a:prstGeom prst="rect">
            <a:avLst/>
          </a:prstGeom>
        </p:spPr>
        <p:txBody>
          <a:bodyPr vert="horz"/>
          <a:lstStyle>
            <a:lvl1pPr marL="0" indent="0">
              <a:buNone/>
              <a:defRPr sz="2133" b="1">
                <a:solidFill>
                  <a:srgbClr val="FFFFFF"/>
                </a:solidFill>
                <a:latin typeface="Tw Cen MT Lt"/>
              </a:defRPr>
            </a:lvl1pPr>
          </a:lstStyle>
          <a:p>
            <a:pPr lvl="0"/>
            <a:r>
              <a:rPr lang="en-US"/>
              <a:t>Click to edit Master text styles</a:t>
            </a:r>
          </a:p>
        </p:txBody>
      </p:sp>
      <p:sp>
        <p:nvSpPr>
          <p:cNvPr id="5" name="Date Placeholder 1"/>
          <p:cNvSpPr>
            <a:spLocks noGrp="1"/>
          </p:cNvSpPr>
          <p:nvPr>
            <p:ph type="dt" sz="half" idx="13"/>
          </p:nvPr>
        </p:nvSpPr>
        <p:spPr/>
        <p:txBody>
          <a:bodyPr/>
          <a:lstStyle>
            <a:lvl1pPr>
              <a:defRPr/>
            </a:lvl1pPr>
          </a:lstStyle>
          <a:p>
            <a:fld id="{A67EC8E1-9796-42E1-B45A-0D931A2FF60C}" type="datetime4">
              <a:rPr lang="en-US" altLang="en-US"/>
              <a:pPr/>
              <a:t>September 15, 2021</a:t>
            </a:fld>
            <a:endParaRPr lang="en-US" altLang="en-US"/>
          </a:p>
        </p:txBody>
      </p:sp>
    </p:spTree>
    <p:extLst>
      <p:ext uri="{BB962C8B-B14F-4D97-AF65-F5344CB8AC3E}">
        <p14:creationId xmlns:p14="http://schemas.microsoft.com/office/powerpoint/2010/main" val="1877185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Pre-Meeting Welcome Slide White">
    <p:spTree>
      <p:nvGrpSpPr>
        <p:cNvPr id="1" name=""/>
        <p:cNvGrpSpPr/>
        <p:nvPr/>
      </p:nvGrpSpPr>
      <p:grpSpPr>
        <a:xfrm>
          <a:off x="0" y="0"/>
          <a:ext cx="0" cy="0"/>
          <a:chOff x="0" y="0"/>
          <a:chExt cx="0" cy="0"/>
        </a:xfrm>
      </p:grpSpPr>
      <p:sp>
        <p:nvSpPr>
          <p:cNvPr id="2" name="Rectangle 1"/>
          <p:cNvSpPr/>
          <p:nvPr/>
        </p:nvSpPr>
        <p:spPr>
          <a:xfrm>
            <a:off x="0" y="6188075"/>
            <a:ext cx="12192000" cy="685800"/>
          </a:xfrm>
          <a:prstGeom prst="rect">
            <a:avLst/>
          </a:prstGeom>
          <a:solidFill>
            <a:srgbClr val="00305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2400" dirty="0">
              <a:latin typeface="Tw Cen MT Lt"/>
            </a:endParaRPr>
          </a:p>
        </p:txBody>
      </p:sp>
      <p:sp>
        <p:nvSpPr>
          <p:cNvPr id="6" name="Date Placeholder 1"/>
          <p:cNvSpPr>
            <a:spLocks noGrp="1"/>
          </p:cNvSpPr>
          <p:nvPr>
            <p:ph type="dt" sz="half" idx="10"/>
          </p:nvPr>
        </p:nvSpPr>
        <p:spPr>
          <a:xfrm>
            <a:off x="7895167" y="6362700"/>
            <a:ext cx="2844800" cy="365125"/>
          </a:xfrm>
          <a:prstGeom prst="rect">
            <a:avLst/>
          </a:prstGeom>
        </p:spPr>
        <p:txBody>
          <a:bodyPr vert="horz" wrap="square" lIns="91440" tIns="45720" rIns="91440" bIns="45720" numCol="1" anchor="t" anchorCtr="0" compatLnSpc="1">
            <a:prstTxWarp prst="textNoShape">
              <a:avLst/>
            </a:prstTxWarp>
          </a:bodyPr>
          <a:lstStyle>
            <a:lvl1pPr algn="ctr">
              <a:defRPr b="0">
                <a:solidFill>
                  <a:schemeClr val="bg1"/>
                </a:solidFill>
                <a:latin typeface="Tw Cen MT Lt" pitchFamily="125" charset="-18"/>
              </a:defRPr>
            </a:lvl1pPr>
          </a:lstStyle>
          <a:p>
            <a:fld id="{B61BEF0D-F0BB-DE4B-95CE-6DB70DBA9567}" type="datetimeFigureOut">
              <a:rPr lang="en-US" smtClean="0"/>
              <a:pPr/>
              <a:t>9/15/2021</a:t>
            </a:fld>
            <a:endParaRPr lang="en-US"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21051" y="0"/>
            <a:ext cx="3657600" cy="3657600"/>
          </a:xfrm>
          <a:prstGeom prst="rect">
            <a:avLst/>
          </a:prstGeom>
        </p:spPr>
      </p:pic>
    </p:spTree>
    <p:extLst>
      <p:ext uri="{BB962C8B-B14F-4D97-AF65-F5344CB8AC3E}">
        <p14:creationId xmlns:p14="http://schemas.microsoft.com/office/powerpoint/2010/main" val="23780861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Slide w/image-Blue(1)">
    <p:spTree>
      <p:nvGrpSpPr>
        <p:cNvPr id="1" name=""/>
        <p:cNvGrpSpPr/>
        <p:nvPr/>
      </p:nvGrpSpPr>
      <p:grpSpPr>
        <a:xfrm>
          <a:off x="0" y="0"/>
          <a:ext cx="0" cy="0"/>
          <a:chOff x="0" y="0"/>
          <a:chExt cx="0" cy="0"/>
        </a:xfrm>
      </p:grpSpPr>
      <p:sp>
        <p:nvSpPr>
          <p:cNvPr id="3" name="Picture Placeholder 2"/>
          <p:cNvSpPr>
            <a:spLocks noGrp="1"/>
          </p:cNvSpPr>
          <p:nvPr>
            <p:ph type="pic" sz="quarter" idx="11"/>
          </p:nvPr>
        </p:nvSpPr>
        <p:spPr>
          <a:xfrm>
            <a:off x="0" y="1606397"/>
            <a:ext cx="12192000" cy="4759481"/>
          </a:xfrm>
          <a:prstGeom prst="rect">
            <a:avLst/>
          </a:prstGeom>
        </p:spPr>
        <p:txBody>
          <a:bodyPr vert="horz"/>
          <a:lstStyle>
            <a:lvl1pPr marL="0" indent="0">
              <a:buNone/>
              <a:defRPr>
                <a:solidFill>
                  <a:srgbClr val="FFFFFF"/>
                </a:solidFill>
                <a:latin typeface="Tw Cen MT Lt"/>
              </a:defRPr>
            </a:lvl1pPr>
          </a:lstStyle>
          <a:p>
            <a:pPr lvl="0"/>
            <a:r>
              <a:rPr lang="en-US" noProof="0"/>
              <a:t>Click icon to add picture</a:t>
            </a:r>
            <a:endParaRPr lang="en-US" noProof="0" dirty="0"/>
          </a:p>
        </p:txBody>
      </p:sp>
      <p:sp>
        <p:nvSpPr>
          <p:cNvPr id="4" name="Text Placeholder 9"/>
          <p:cNvSpPr>
            <a:spLocks noGrp="1"/>
          </p:cNvSpPr>
          <p:nvPr>
            <p:ph type="body" sz="quarter" idx="10"/>
          </p:nvPr>
        </p:nvSpPr>
        <p:spPr>
          <a:xfrm>
            <a:off x="592673" y="1024852"/>
            <a:ext cx="7780644" cy="517531"/>
          </a:xfrm>
          <a:prstGeom prst="rect">
            <a:avLst/>
          </a:prstGeom>
        </p:spPr>
        <p:txBody>
          <a:bodyPr vert="horz" anchor="b"/>
          <a:lstStyle>
            <a:lvl1pPr marL="0" indent="0">
              <a:buFont typeface="Arial"/>
              <a:buNone/>
              <a:defRPr sz="4800" baseline="0">
                <a:solidFill>
                  <a:srgbClr val="FFFFFF"/>
                </a:solidFill>
                <a:latin typeface="Tw Cen MT Lt"/>
              </a:defRPr>
            </a:lvl1pPr>
          </a:lstStyle>
          <a:p>
            <a:pPr lvl="0"/>
            <a:r>
              <a:rPr lang="en-US"/>
              <a:t>Click to edit Master text styles</a:t>
            </a:r>
          </a:p>
        </p:txBody>
      </p:sp>
      <p:sp>
        <p:nvSpPr>
          <p:cNvPr id="5" name="Text Placeholder 2"/>
          <p:cNvSpPr>
            <a:spLocks noGrp="1"/>
          </p:cNvSpPr>
          <p:nvPr>
            <p:ph type="body" sz="quarter" idx="12"/>
          </p:nvPr>
        </p:nvSpPr>
        <p:spPr>
          <a:xfrm>
            <a:off x="609376" y="1606393"/>
            <a:ext cx="7780867" cy="298451"/>
          </a:xfrm>
          <a:prstGeom prst="rect">
            <a:avLst/>
          </a:prstGeom>
        </p:spPr>
        <p:txBody>
          <a:bodyPr vert="horz"/>
          <a:lstStyle>
            <a:lvl1pPr marL="0" indent="0">
              <a:buNone/>
              <a:defRPr sz="2133" b="1">
                <a:solidFill>
                  <a:srgbClr val="FFFFFF"/>
                </a:solidFill>
                <a:latin typeface="Tw Cen MT Lt"/>
              </a:defRPr>
            </a:lvl1pPr>
          </a:lstStyle>
          <a:p>
            <a:pPr lvl="0"/>
            <a:r>
              <a:rPr lang="en-US"/>
              <a:t>Click to edit Master text styles</a:t>
            </a:r>
          </a:p>
        </p:txBody>
      </p:sp>
      <p:sp>
        <p:nvSpPr>
          <p:cNvPr id="6" name="Date Placeholder 1"/>
          <p:cNvSpPr>
            <a:spLocks noGrp="1"/>
          </p:cNvSpPr>
          <p:nvPr>
            <p:ph type="dt" sz="half" idx="13"/>
          </p:nvPr>
        </p:nvSpPr>
        <p:spPr/>
        <p:txBody>
          <a:bodyPr/>
          <a:lstStyle>
            <a:lvl1pPr>
              <a:defRPr/>
            </a:lvl1pPr>
          </a:lstStyle>
          <a:p>
            <a:fld id="{C3ED0F4B-0FB7-4F7F-B66E-B2D4DD64A3D1}" type="datetime4">
              <a:rPr lang="en-US" altLang="en-US"/>
              <a:pPr/>
              <a:t>September 15, 2021</a:t>
            </a:fld>
            <a:endParaRPr lang="en-US" altLang="en-US"/>
          </a:p>
        </p:txBody>
      </p:sp>
    </p:spTree>
    <p:extLst>
      <p:ext uri="{BB962C8B-B14F-4D97-AF65-F5344CB8AC3E}">
        <p14:creationId xmlns:p14="http://schemas.microsoft.com/office/powerpoint/2010/main" val="18300478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lide - Blue">
    <p:spTree>
      <p:nvGrpSpPr>
        <p:cNvPr id="1" name=""/>
        <p:cNvGrpSpPr/>
        <p:nvPr/>
      </p:nvGrpSpPr>
      <p:grpSpPr>
        <a:xfrm>
          <a:off x="0" y="0"/>
          <a:ext cx="0" cy="0"/>
          <a:chOff x="0" y="0"/>
          <a:chExt cx="0" cy="0"/>
        </a:xfrm>
      </p:grpSpPr>
      <p:sp>
        <p:nvSpPr>
          <p:cNvPr id="6" name="Rectangle 5"/>
          <p:cNvSpPr/>
          <p:nvPr/>
        </p:nvSpPr>
        <p:spPr>
          <a:xfrm>
            <a:off x="0" y="1590677"/>
            <a:ext cx="12192000" cy="4791075"/>
          </a:xfrm>
          <a:prstGeom prst="rect">
            <a:avLst/>
          </a:prstGeom>
          <a:solidFill>
            <a:srgbClr val="00305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2400" dirty="0">
              <a:latin typeface="Tw Cen MT Lt"/>
            </a:endParaRPr>
          </a:p>
        </p:txBody>
      </p:sp>
      <p:sp>
        <p:nvSpPr>
          <p:cNvPr id="4" name="Text Placeholder 9"/>
          <p:cNvSpPr>
            <a:spLocks noGrp="1"/>
          </p:cNvSpPr>
          <p:nvPr>
            <p:ph type="body" sz="quarter" idx="10"/>
          </p:nvPr>
        </p:nvSpPr>
        <p:spPr>
          <a:xfrm>
            <a:off x="609606" y="3573457"/>
            <a:ext cx="7780644" cy="517531"/>
          </a:xfrm>
          <a:prstGeom prst="rect">
            <a:avLst/>
          </a:prstGeom>
        </p:spPr>
        <p:txBody>
          <a:bodyPr vert="horz" anchor="b"/>
          <a:lstStyle>
            <a:lvl1pPr marL="0" indent="0">
              <a:buFont typeface="Arial"/>
              <a:buNone/>
              <a:defRPr sz="4800" baseline="0">
                <a:solidFill>
                  <a:schemeClr val="bg1"/>
                </a:solidFill>
                <a:latin typeface="Tw Cen MT Lt"/>
              </a:defRPr>
            </a:lvl1pPr>
          </a:lstStyle>
          <a:p>
            <a:pPr lvl="0"/>
            <a:r>
              <a:rPr lang="en-US"/>
              <a:t>Click to edit Master text styles</a:t>
            </a:r>
          </a:p>
        </p:txBody>
      </p:sp>
      <p:sp>
        <p:nvSpPr>
          <p:cNvPr id="5" name="Text Placeholder 2"/>
          <p:cNvSpPr>
            <a:spLocks noGrp="1"/>
          </p:cNvSpPr>
          <p:nvPr>
            <p:ph type="body" sz="quarter" idx="12"/>
          </p:nvPr>
        </p:nvSpPr>
        <p:spPr>
          <a:xfrm>
            <a:off x="609600" y="4107373"/>
            <a:ext cx="7780867" cy="298451"/>
          </a:xfrm>
          <a:prstGeom prst="rect">
            <a:avLst/>
          </a:prstGeom>
        </p:spPr>
        <p:txBody>
          <a:bodyPr vert="horz"/>
          <a:lstStyle>
            <a:lvl1pPr marL="0" indent="0">
              <a:buNone/>
              <a:defRPr sz="2133" b="1">
                <a:solidFill>
                  <a:srgbClr val="FFFFFF"/>
                </a:solidFill>
                <a:latin typeface="Tw Cen MT Lt"/>
              </a:defRPr>
            </a:lvl1pPr>
          </a:lstStyle>
          <a:p>
            <a:pPr lvl="0"/>
            <a:r>
              <a:rPr lang="en-US"/>
              <a:t>Click to edit Master text styles</a:t>
            </a:r>
          </a:p>
        </p:txBody>
      </p:sp>
      <p:sp>
        <p:nvSpPr>
          <p:cNvPr id="7" name="Date Placeholder 1"/>
          <p:cNvSpPr>
            <a:spLocks noGrp="1"/>
          </p:cNvSpPr>
          <p:nvPr>
            <p:ph type="dt" sz="half" idx="13"/>
          </p:nvPr>
        </p:nvSpPr>
        <p:spPr/>
        <p:txBody>
          <a:bodyPr/>
          <a:lstStyle>
            <a:lvl1pPr>
              <a:defRPr/>
            </a:lvl1pPr>
          </a:lstStyle>
          <a:p>
            <a:fld id="{258D0F32-CA45-4C52-96B9-132B416E3D10}" type="datetime4">
              <a:rPr lang="en-US" altLang="en-US"/>
              <a:pPr/>
              <a:t>September 15, 2021</a:t>
            </a:fld>
            <a:endParaRPr lang="en-US" altLang="en-US"/>
          </a:p>
        </p:txBody>
      </p:sp>
    </p:spTree>
    <p:extLst>
      <p:ext uri="{BB962C8B-B14F-4D97-AF65-F5344CB8AC3E}">
        <p14:creationId xmlns:p14="http://schemas.microsoft.com/office/powerpoint/2010/main" val="23411415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Disclaimer-Blue">
    <p:spTree>
      <p:nvGrpSpPr>
        <p:cNvPr id="1" name=""/>
        <p:cNvGrpSpPr/>
        <p:nvPr/>
      </p:nvGrpSpPr>
      <p:grpSpPr>
        <a:xfrm>
          <a:off x="0" y="0"/>
          <a:ext cx="0" cy="0"/>
          <a:chOff x="0" y="0"/>
          <a:chExt cx="0" cy="0"/>
        </a:xfrm>
      </p:grpSpPr>
      <p:cxnSp>
        <p:nvCxnSpPr>
          <p:cNvPr id="2" name="Straight Connector 1"/>
          <p:cNvCxnSpPr/>
          <p:nvPr/>
        </p:nvCxnSpPr>
        <p:spPr>
          <a:xfrm>
            <a:off x="0" y="1574800"/>
            <a:ext cx="12192000" cy="0"/>
          </a:xfrm>
          <a:prstGeom prst="line">
            <a:avLst/>
          </a:prstGeom>
          <a:ln w="38100">
            <a:solidFill>
              <a:srgbClr val="98999C"/>
            </a:solidFill>
          </a:ln>
          <a:effectLst/>
        </p:spPr>
        <p:style>
          <a:lnRef idx="2">
            <a:schemeClr val="accent1"/>
          </a:lnRef>
          <a:fillRef idx="0">
            <a:schemeClr val="accent1"/>
          </a:fillRef>
          <a:effectRef idx="1">
            <a:schemeClr val="accent1"/>
          </a:effectRef>
          <a:fontRef idx="minor">
            <a:schemeClr val="tx1"/>
          </a:fontRef>
        </p:style>
      </p:cxnSp>
      <p:cxnSp>
        <p:nvCxnSpPr>
          <p:cNvPr id="3" name="Straight Connector 2"/>
          <p:cNvCxnSpPr/>
          <p:nvPr/>
        </p:nvCxnSpPr>
        <p:spPr>
          <a:xfrm>
            <a:off x="0" y="6399213"/>
            <a:ext cx="12192000" cy="0"/>
          </a:xfrm>
          <a:prstGeom prst="line">
            <a:avLst/>
          </a:prstGeom>
          <a:ln w="38100">
            <a:solidFill>
              <a:srgbClr val="98999C"/>
            </a:solidFill>
          </a:ln>
          <a:effectLst/>
        </p:spPr>
        <p:style>
          <a:lnRef idx="2">
            <a:schemeClr val="accent1"/>
          </a:lnRef>
          <a:fillRef idx="0">
            <a:schemeClr val="accent1"/>
          </a:fillRef>
          <a:effectRef idx="1">
            <a:schemeClr val="accent1"/>
          </a:effectRef>
          <a:fontRef idx="minor">
            <a:schemeClr val="tx1"/>
          </a:fontRef>
        </p:style>
      </p:cxnSp>
      <p:sp>
        <p:nvSpPr>
          <p:cNvPr id="4" name="TextBox 12"/>
          <p:cNvSpPr txBox="1">
            <a:spLocks noChangeArrowheads="1"/>
          </p:cNvSpPr>
          <p:nvPr/>
        </p:nvSpPr>
        <p:spPr bwMode="auto">
          <a:xfrm>
            <a:off x="607484" y="1965327"/>
            <a:ext cx="10972800" cy="2636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w Cen MT" pitchFamily="34" charset="0"/>
                <a:ea typeface="ヒラギノ角ゴ Pro W3" pitchFamily="125" charset="-128"/>
              </a:defRPr>
            </a:lvl1pPr>
            <a:lvl2pPr marL="742950" indent="-285750" eaLnBrk="0" hangingPunct="0">
              <a:defRPr sz="2400">
                <a:solidFill>
                  <a:schemeClr val="tx1"/>
                </a:solidFill>
                <a:latin typeface="Tw Cen MT" pitchFamily="34" charset="0"/>
                <a:ea typeface="ヒラギノ角ゴ Pro W3" pitchFamily="125" charset="-128"/>
              </a:defRPr>
            </a:lvl2pPr>
            <a:lvl3pPr marL="1143000" indent="-228600" eaLnBrk="0" hangingPunct="0">
              <a:defRPr sz="2400">
                <a:solidFill>
                  <a:schemeClr val="tx1"/>
                </a:solidFill>
                <a:latin typeface="Tw Cen MT" pitchFamily="34" charset="0"/>
                <a:ea typeface="ヒラギノ角ゴ Pro W3" pitchFamily="125" charset="-128"/>
              </a:defRPr>
            </a:lvl3pPr>
            <a:lvl4pPr marL="1600200" indent="-228600" eaLnBrk="0" hangingPunct="0">
              <a:defRPr sz="2400">
                <a:solidFill>
                  <a:schemeClr val="tx1"/>
                </a:solidFill>
                <a:latin typeface="Tw Cen MT" pitchFamily="34" charset="0"/>
                <a:ea typeface="ヒラギノ角ゴ Pro W3" pitchFamily="125" charset="-128"/>
              </a:defRPr>
            </a:lvl4pPr>
            <a:lvl5pPr marL="2057400" indent="-228600" eaLnBrk="0" hangingPunct="0">
              <a:defRPr sz="2400">
                <a:solidFill>
                  <a:schemeClr val="tx1"/>
                </a:solidFill>
                <a:latin typeface="Tw Cen MT" pitchFamily="34" charset="0"/>
                <a:ea typeface="ヒラギノ角ゴ Pro W3" pitchFamily="125" charset="-128"/>
              </a:defRPr>
            </a:lvl5pPr>
            <a:lvl6pPr marL="2514600" indent="-228600" defTabSz="457200" eaLnBrk="0" fontAlgn="base" hangingPunct="0">
              <a:spcBef>
                <a:spcPct val="0"/>
              </a:spcBef>
              <a:spcAft>
                <a:spcPct val="0"/>
              </a:spcAft>
              <a:defRPr sz="2400">
                <a:solidFill>
                  <a:schemeClr val="tx1"/>
                </a:solidFill>
                <a:latin typeface="Tw Cen MT" pitchFamily="34" charset="0"/>
                <a:ea typeface="ヒラギノ角ゴ Pro W3" pitchFamily="125" charset="-128"/>
              </a:defRPr>
            </a:lvl6pPr>
            <a:lvl7pPr marL="2971800" indent="-228600" defTabSz="457200" eaLnBrk="0" fontAlgn="base" hangingPunct="0">
              <a:spcBef>
                <a:spcPct val="0"/>
              </a:spcBef>
              <a:spcAft>
                <a:spcPct val="0"/>
              </a:spcAft>
              <a:defRPr sz="2400">
                <a:solidFill>
                  <a:schemeClr val="tx1"/>
                </a:solidFill>
                <a:latin typeface="Tw Cen MT" pitchFamily="34" charset="0"/>
                <a:ea typeface="ヒラギノ角ゴ Pro W3" pitchFamily="125" charset="-128"/>
              </a:defRPr>
            </a:lvl7pPr>
            <a:lvl8pPr marL="3429000" indent="-228600" defTabSz="457200" eaLnBrk="0" fontAlgn="base" hangingPunct="0">
              <a:spcBef>
                <a:spcPct val="0"/>
              </a:spcBef>
              <a:spcAft>
                <a:spcPct val="0"/>
              </a:spcAft>
              <a:defRPr sz="2400">
                <a:solidFill>
                  <a:schemeClr val="tx1"/>
                </a:solidFill>
                <a:latin typeface="Tw Cen MT" pitchFamily="34" charset="0"/>
                <a:ea typeface="ヒラギノ角ゴ Pro W3" pitchFamily="125" charset="-128"/>
              </a:defRPr>
            </a:lvl8pPr>
            <a:lvl9pPr marL="3886200" indent="-228600" defTabSz="457200" eaLnBrk="0" fontAlgn="base" hangingPunct="0">
              <a:spcBef>
                <a:spcPct val="0"/>
              </a:spcBef>
              <a:spcAft>
                <a:spcPct val="0"/>
              </a:spcAft>
              <a:defRPr sz="2400">
                <a:solidFill>
                  <a:schemeClr val="tx1"/>
                </a:solidFill>
                <a:latin typeface="Tw Cen MT" pitchFamily="34" charset="0"/>
                <a:ea typeface="ヒラギノ角ゴ Pro W3" pitchFamily="125" charset="-128"/>
              </a:defRPr>
            </a:lvl9pPr>
          </a:lstStyle>
          <a:p>
            <a:pPr eaLnBrk="1" hangingPunct="1"/>
            <a:r>
              <a:rPr lang="en-US" altLang="en-US" sz="2133">
                <a:solidFill>
                  <a:srgbClr val="FFFFFF"/>
                </a:solidFill>
                <a:latin typeface="Tw Cen MT Lt" pitchFamily="125" charset="-18"/>
              </a:rPr>
              <a:t>Information provided in this presentation pertains only to the counties in the Cardinal Innovations Healthcare service area. This information is specific to the Cardinal Innovations service area and may not apply to other organizations, providers, stakeholders or individuals outside the Cardinal Innovations service area.</a:t>
            </a:r>
          </a:p>
          <a:p>
            <a:pPr eaLnBrk="1" hangingPunct="1"/>
            <a:endParaRPr lang="en-US" altLang="en-US" sz="3733">
              <a:solidFill>
                <a:srgbClr val="002554"/>
              </a:solidFill>
              <a:latin typeface="Tw Cen MT Lt" pitchFamily="125" charset="-18"/>
            </a:endParaRPr>
          </a:p>
          <a:p>
            <a:pPr eaLnBrk="1" hangingPunct="1"/>
            <a:r>
              <a:rPr lang="en-US" altLang="en-US" sz="2133">
                <a:solidFill>
                  <a:srgbClr val="FFFFFF"/>
                </a:solidFill>
                <a:latin typeface="Tw Cen MT Lt" pitchFamily="125" charset="-18"/>
              </a:rPr>
              <a:t>Presentation slides are brief, bullet-points of information and should not be used out of context.</a:t>
            </a:r>
          </a:p>
        </p:txBody>
      </p:sp>
      <p:sp>
        <p:nvSpPr>
          <p:cNvPr id="5" name="TextBox 13"/>
          <p:cNvSpPr txBox="1">
            <a:spLocks noChangeArrowheads="1"/>
          </p:cNvSpPr>
          <p:nvPr/>
        </p:nvSpPr>
        <p:spPr bwMode="auto">
          <a:xfrm>
            <a:off x="567267" y="1117042"/>
            <a:ext cx="3312584" cy="502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Tw Cen MT" charset="0"/>
                <a:ea typeface="ヒラギノ角ゴ Pro W3" charset="0"/>
                <a:cs typeface="ヒラギノ角ゴ Pro W3" charset="0"/>
              </a:defRPr>
            </a:lvl1pPr>
            <a:lvl2pPr marL="742950" indent="-285750">
              <a:defRPr>
                <a:solidFill>
                  <a:schemeClr val="tx1"/>
                </a:solidFill>
                <a:latin typeface="Tw Cen MT" charset="0"/>
                <a:ea typeface="ヒラギノ角ゴ Pro W3" charset="0"/>
              </a:defRPr>
            </a:lvl2pPr>
            <a:lvl3pPr marL="1143000" indent="-228600">
              <a:defRPr>
                <a:solidFill>
                  <a:schemeClr val="tx1"/>
                </a:solidFill>
                <a:latin typeface="Tw Cen MT" charset="0"/>
                <a:ea typeface="ヒラギノ角ゴ Pro W3" charset="0"/>
              </a:defRPr>
            </a:lvl3pPr>
            <a:lvl4pPr marL="1600200" indent="-228600">
              <a:defRPr>
                <a:solidFill>
                  <a:schemeClr val="tx1"/>
                </a:solidFill>
                <a:latin typeface="Tw Cen MT" charset="0"/>
                <a:ea typeface="ヒラギノ角ゴ Pro W3" charset="0"/>
              </a:defRPr>
            </a:lvl4pPr>
            <a:lvl5pPr marL="2057400" indent="-228600">
              <a:defRPr>
                <a:solidFill>
                  <a:schemeClr val="tx1"/>
                </a:solidFill>
                <a:latin typeface="Tw Cen MT" charset="0"/>
                <a:ea typeface="ヒラギノ角ゴ Pro W3" charset="0"/>
              </a:defRPr>
            </a:lvl5pPr>
            <a:lvl6pPr marL="2514600" indent="-228600" fontAlgn="base">
              <a:spcBef>
                <a:spcPct val="0"/>
              </a:spcBef>
              <a:spcAft>
                <a:spcPct val="0"/>
              </a:spcAft>
              <a:defRPr>
                <a:solidFill>
                  <a:schemeClr val="tx1"/>
                </a:solidFill>
                <a:latin typeface="Tw Cen MT" charset="0"/>
                <a:ea typeface="ヒラギノ角ゴ Pro W3" charset="0"/>
              </a:defRPr>
            </a:lvl6pPr>
            <a:lvl7pPr marL="2971800" indent="-228600" fontAlgn="base">
              <a:spcBef>
                <a:spcPct val="0"/>
              </a:spcBef>
              <a:spcAft>
                <a:spcPct val="0"/>
              </a:spcAft>
              <a:defRPr>
                <a:solidFill>
                  <a:schemeClr val="tx1"/>
                </a:solidFill>
                <a:latin typeface="Tw Cen MT" charset="0"/>
                <a:ea typeface="ヒラギノ角ゴ Pro W3" charset="0"/>
              </a:defRPr>
            </a:lvl7pPr>
            <a:lvl8pPr marL="3429000" indent="-228600" fontAlgn="base">
              <a:spcBef>
                <a:spcPct val="0"/>
              </a:spcBef>
              <a:spcAft>
                <a:spcPct val="0"/>
              </a:spcAft>
              <a:defRPr>
                <a:solidFill>
                  <a:schemeClr val="tx1"/>
                </a:solidFill>
                <a:latin typeface="Tw Cen MT" charset="0"/>
                <a:ea typeface="ヒラギノ角ゴ Pro W3" charset="0"/>
              </a:defRPr>
            </a:lvl8pPr>
            <a:lvl9pPr marL="3886200" indent="-228600" fontAlgn="base">
              <a:spcBef>
                <a:spcPct val="0"/>
              </a:spcBef>
              <a:spcAft>
                <a:spcPct val="0"/>
              </a:spcAft>
              <a:defRPr>
                <a:solidFill>
                  <a:schemeClr val="tx1"/>
                </a:solidFill>
                <a:latin typeface="Tw Cen MT" charset="0"/>
                <a:ea typeface="ヒラギノ角ゴ Pro W3" charset="0"/>
              </a:defRPr>
            </a:lvl9pPr>
          </a:lstStyle>
          <a:p>
            <a:pPr>
              <a:defRPr/>
            </a:pPr>
            <a:r>
              <a:rPr lang="en-US" sz="2667">
                <a:solidFill>
                  <a:srgbClr val="FFFFFF"/>
                </a:solidFill>
                <a:latin typeface="Tw Cen MT Md" charset="0"/>
                <a:cs typeface="Tw Cen MT Md" charset="0"/>
              </a:rPr>
              <a:t>Disclaimer</a:t>
            </a:r>
          </a:p>
        </p:txBody>
      </p:sp>
      <p:sp>
        <p:nvSpPr>
          <p:cNvPr id="6" name="Date Placeholder 3"/>
          <p:cNvSpPr>
            <a:spLocks noGrp="1"/>
          </p:cNvSpPr>
          <p:nvPr>
            <p:ph type="dt" sz="half" idx="10"/>
          </p:nvPr>
        </p:nvSpPr>
        <p:spPr/>
        <p:txBody>
          <a:bodyPr/>
          <a:lstStyle>
            <a:lvl1pPr>
              <a:defRPr/>
            </a:lvl1pPr>
          </a:lstStyle>
          <a:p>
            <a:fld id="{20F65151-9679-49B9-8B26-41AE42C22964}" type="datetime4">
              <a:rPr lang="en-US" altLang="en-US"/>
              <a:pPr/>
              <a:t>September 15, 2021</a:t>
            </a:fld>
            <a:endParaRPr lang="en-US" altLang="en-US"/>
          </a:p>
        </p:txBody>
      </p:sp>
    </p:spTree>
    <p:extLst>
      <p:ext uri="{BB962C8B-B14F-4D97-AF65-F5344CB8AC3E}">
        <p14:creationId xmlns:p14="http://schemas.microsoft.com/office/powerpoint/2010/main" val="55983393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Copy w/Larger image-Blue">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888147" y="1600200"/>
            <a:ext cx="6705600" cy="4775205"/>
          </a:xfrm>
          <a:prstGeom prst="rect">
            <a:avLst/>
          </a:prstGeom>
          <a:noFill/>
        </p:spPr>
        <p:txBody>
          <a:bodyPr/>
          <a:lstStyle>
            <a:lvl1pPr marL="0" indent="0">
              <a:buNone/>
              <a:defRPr sz="2667" baseline="0">
                <a:solidFill>
                  <a:srgbClr val="FFFFFF"/>
                </a:solidFill>
                <a:latin typeface="Tw Cen MT Lt"/>
              </a:defRPr>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p:txBody>
      </p:sp>
      <p:sp>
        <p:nvSpPr>
          <p:cNvPr id="2" name="Title 1"/>
          <p:cNvSpPr>
            <a:spLocks noGrp="1"/>
          </p:cNvSpPr>
          <p:nvPr>
            <p:ph type="title"/>
          </p:nvPr>
        </p:nvSpPr>
        <p:spPr>
          <a:xfrm>
            <a:off x="607484" y="1135588"/>
            <a:ext cx="10972800" cy="409397"/>
          </a:xfrm>
          <a:prstGeom prst="rect">
            <a:avLst/>
          </a:prstGeom>
        </p:spPr>
        <p:txBody>
          <a:bodyPr anchor="ctr"/>
          <a:lstStyle>
            <a:lvl1pPr algn="l">
              <a:defRPr sz="2667" b="0" i="0">
                <a:solidFill>
                  <a:srgbClr val="FFFFFF"/>
                </a:solidFill>
                <a:latin typeface="Tw Cen MT Md"/>
                <a:cs typeface="Tw Cen MT Md"/>
              </a:defRPr>
            </a:lvl1pPr>
          </a:lstStyle>
          <a:p>
            <a:r>
              <a:rPr lang="en-US"/>
              <a:t>Click to edit Master title style</a:t>
            </a:r>
            <a:endParaRPr lang="en-US" dirty="0"/>
          </a:p>
        </p:txBody>
      </p:sp>
      <p:sp>
        <p:nvSpPr>
          <p:cNvPr id="3" name="Content Placeholder 2"/>
          <p:cNvSpPr>
            <a:spLocks noGrp="1"/>
          </p:cNvSpPr>
          <p:nvPr>
            <p:ph sz="half" idx="1"/>
          </p:nvPr>
        </p:nvSpPr>
        <p:spPr>
          <a:xfrm>
            <a:off x="609600" y="1600200"/>
            <a:ext cx="4267200" cy="4800600"/>
          </a:xfrm>
          <a:prstGeom prst="rect">
            <a:avLst/>
          </a:prstGeom>
        </p:spPr>
        <p:txBody>
          <a:bodyPr tIns="228600" rIns="274320" bIns="228600"/>
          <a:lstStyle>
            <a:lvl1pPr marL="0" indent="0">
              <a:buNone/>
              <a:defRPr sz="2667">
                <a:solidFill>
                  <a:srgbClr val="FFFFFF"/>
                </a:solidFill>
                <a:latin typeface="Tw Cen MT Lt"/>
              </a:defRPr>
            </a:lvl1pPr>
            <a:lvl2pPr marL="609585" indent="0">
              <a:buNone/>
              <a:defRPr sz="2400"/>
            </a:lvl2pPr>
            <a:lvl3pPr marL="1219170" indent="0">
              <a:buNone/>
              <a:defRPr sz="2133"/>
            </a:lvl3pPr>
            <a:lvl4pPr marL="1828754" indent="0">
              <a:buNone/>
              <a:defRPr sz="1867"/>
            </a:lvl4pPr>
            <a:lvl5pPr marL="2438339" indent="0">
              <a:buNone/>
              <a:defRPr sz="1867"/>
            </a:lvl5pPr>
            <a:lvl6pPr>
              <a:defRPr sz="2400"/>
            </a:lvl6pPr>
            <a:lvl7pPr>
              <a:defRPr sz="2400"/>
            </a:lvl7pPr>
            <a:lvl8pPr>
              <a:defRPr sz="2400"/>
            </a:lvl8pPr>
            <a:lvl9pPr>
              <a:defRPr sz="2400"/>
            </a:lvl9pPr>
          </a:lstStyle>
          <a:p>
            <a:pPr lvl="0"/>
            <a:r>
              <a:rPr lang="en-US"/>
              <a:t>Click to edit Master text styles</a:t>
            </a:r>
          </a:p>
        </p:txBody>
      </p:sp>
      <p:sp>
        <p:nvSpPr>
          <p:cNvPr id="5" name="Date Placeholder 1"/>
          <p:cNvSpPr>
            <a:spLocks noGrp="1"/>
          </p:cNvSpPr>
          <p:nvPr>
            <p:ph type="dt" sz="half" idx="10"/>
          </p:nvPr>
        </p:nvSpPr>
        <p:spPr/>
        <p:txBody>
          <a:bodyPr/>
          <a:lstStyle>
            <a:lvl1pPr>
              <a:defRPr/>
            </a:lvl1pPr>
          </a:lstStyle>
          <a:p>
            <a:fld id="{06B144F1-C728-454B-B915-0BE6E384A988}" type="datetime4">
              <a:rPr lang="en-US" altLang="en-US"/>
              <a:pPr/>
              <a:t>September 15, 2021</a:t>
            </a:fld>
            <a:endParaRPr lang="en-US" altLang="en-US"/>
          </a:p>
        </p:txBody>
      </p:sp>
    </p:spTree>
    <p:extLst>
      <p:ext uri="{BB962C8B-B14F-4D97-AF65-F5344CB8AC3E}">
        <p14:creationId xmlns:p14="http://schemas.microsoft.com/office/powerpoint/2010/main" val="74535609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Copy with Smaller Image-Blue">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7315200" y="1600204"/>
            <a:ext cx="4278547" cy="4775199"/>
          </a:xfrm>
          <a:prstGeom prst="rect">
            <a:avLst/>
          </a:prstGeom>
          <a:noFill/>
        </p:spPr>
        <p:txBody>
          <a:bodyPr/>
          <a:lstStyle>
            <a:lvl1pPr marL="0" indent="0">
              <a:buNone/>
              <a:defRPr sz="2667" baseline="0">
                <a:solidFill>
                  <a:srgbClr val="FFFFFF"/>
                </a:solidFill>
                <a:latin typeface="Tw Cen MT Lt"/>
              </a:defRPr>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p:txBody>
      </p:sp>
      <p:sp>
        <p:nvSpPr>
          <p:cNvPr id="2" name="Title 1"/>
          <p:cNvSpPr>
            <a:spLocks noGrp="1"/>
          </p:cNvSpPr>
          <p:nvPr>
            <p:ph type="title"/>
          </p:nvPr>
        </p:nvSpPr>
        <p:spPr>
          <a:xfrm>
            <a:off x="607484" y="1135588"/>
            <a:ext cx="10972800" cy="409397"/>
          </a:xfrm>
          <a:prstGeom prst="rect">
            <a:avLst/>
          </a:prstGeom>
        </p:spPr>
        <p:txBody>
          <a:bodyPr anchor="ctr"/>
          <a:lstStyle>
            <a:lvl1pPr algn="l">
              <a:defRPr sz="2667" b="0" i="0">
                <a:solidFill>
                  <a:srgbClr val="FFFFFF"/>
                </a:solidFill>
                <a:latin typeface="Tw Cen MT Md"/>
                <a:cs typeface="Tw Cen MT Md"/>
              </a:defRPr>
            </a:lvl1pPr>
          </a:lstStyle>
          <a:p>
            <a:r>
              <a:rPr lang="en-US"/>
              <a:t>Click to edit Master title style</a:t>
            </a:r>
            <a:endParaRPr lang="en-US" dirty="0"/>
          </a:p>
        </p:txBody>
      </p:sp>
      <p:sp>
        <p:nvSpPr>
          <p:cNvPr id="3" name="Content Placeholder 2"/>
          <p:cNvSpPr>
            <a:spLocks noGrp="1"/>
          </p:cNvSpPr>
          <p:nvPr>
            <p:ph sz="half" idx="1"/>
          </p:nvPr>
        </p:nvSpPr>
        <p:spPr>
          <a:xfrm>
            <a:off x="609600" y="1600200"/>
            <a:ext cx="6705600" cy="4800600"/>
          </a:xfrm>
          <a:prstGeom prst="rect">
            <a:avLst/>
          </a:prstGeom>
        </p:spPr>
        <p:txBody>
          <a:bodyPr tIns="228600" rIns="274320" bIns="228600"/>
          <a:lstStyle>
            <a:lvl1pPr marL="0" indent="0">
              <a:buNone/>
              <a:defRPr sz="2667">
                <a:solidFill>
                  <a:srgbClr val="FFFFFF"/>
                </a:solidFill>
                <a:latin typeface="Tw Cen MT Lt"/>
              </a:defRPr>
            </a:lvl1pPr>
            <a:lvl2pPr marL="609585" indent="0">
              <a:buNone/>
              <a:defRPr sz="2400"/>
            </a:lvl2pPr>
            <a:lvl3pPr marL="1219170" indent="0">
              <a:buNone/>
              <a:defRPr sz="2133"/>
            </a:lvl3pPr>
            <a:lvl4pPr marL="1828754" indent="0">
              <a:buNone/>
              <a:defRPr sz="1867"/>
            </a:lvl4pPr>
            <a:lvl5pPr marL="2438339" indent="0">
              <a:buNone/>
              <a:defRPr sz="1867"/>
            </a:lvl5pPr>
            <a:lvl6pPr>
              <a:defRPr sz="2400"/>
            </a:lvl6pPr>
            <a:lvl7pPr>
              <a:defRPr sz="2400"/>
            </a:lvl7pPr>
            <a:lvl8pPr>
              <a:defRPr sz="2400"/>
            </a:lvl8pPr>
            <a:lvl9pPr>
              <a:defRPr sz="2400"/>
            </a:lvl9pPr>
          </a:lstStyle>
          <a:p>
            <a:pPr lvl="0"/>
            <a:r>
              <a:rPr lang="en-US"/>
              <a:t>Click to edit Master text styles</a:t>
            </a:r>
          </a:p>
        </p:txBody>
      </p:sp>
      <p:sp>
        <p:nvSpPr>
          <p:cNvPr id="5" name="Date Placeholder 1"/>
          <p:cNvSpPr>
            <a:spLocks noGrp="1"/>
          </p:cNvSpPr>
          <p:nvPr>
            <p:ph type="dt" sz="half" idx="10"/>
          </p:nvPr>
        </p:nvSpPr>
        <p:spPr/>
        <p:txBody>
          <a:bodyPr/>
          <a:lstStyle>
            <a:lvl1pPr>
              <a:defRPr/>
            </a:lvl1pPr>
          </a:lstStyle>
          <a:p>
            <a:fld id="{E84AA98C-2697-46AC-827F-424E716217F7}" type="datetime4">
              <a:rPr lang="en-US" altLang="en-US"/>
              <a:pPr/>
              <a:t>September 15, 2021</a:t>
            </a:fld>
            <a:endParaRPr lang="en-US" altLang="en-US"/>
          </a:p>
        </p:txBody>
      </p:sp>
    </p:spTree>
    <p:extLst>
      <p:ext uri="{BB962C8B-B14F-4D97-AF65-F5344CB8AC3E}">
        <p14:creationId xmlns:p14="http://schemas.microsoft.com/office/powerpoint/2010/main" val="248475757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py with 3 images-Blue">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7937500" y="3634840"/>
            <a:ext cx="3657600" cy="2740569"/>
          </a:xfrm>
          <a:prstGeom prst="rect">
            <a:avLst/>
          </a:prstGeom>
          <a:noFill/>
        </p:spPr>
        <p:txBody>
          <a:bodyPr/>
          <a:lstStyle>
            <a:lvl1pPr marL="0" indent="0">
              <a:buNone/>
              <a:defRPr sz="2667" baseline="0">
                <a:latin typeface="Tw Cen MT Lt"/>
              </a:defRPr>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p:txBody>
      </p:sp>
      <p:sp>
        <p:nvSpPr>
          <p:cNvPr id="5" name="Title 1"/>
          <p:cNvSpPr>
            <a:spLocks noGrp="1"/>
          </p:cNvSpPr>
          <p:nvPr>
            <p:ph type="title"/>
          </p:nvPr>
        </p:nvSpPr>
        <p:spPr>
          <a:xfrm>
            <a:off x="607484" y="1135588"/>
            <a:ext cx="10972800" cy="409397"/>
          </a:xfrm>
          <a:prstGeom prst="rect">
            <a:avLst/>
          </a:prstGeom>
        </p:spPr>
        <p:txBody>
          <a:bodyPr anchor="ctr"/>
          <a:lstStyle>
            <a:lvl1pPr algn="l">
              <a:defRPr sz="2667" b="0" i="0">
                <a:solidFill>
                  <a:srgbClr val="FFFFFF"/>
                </a:solidFill>
                <a:latin typeface="Tw Cen MT Md"/>
                <a:cs typeface="Tw Cen MT Md"/>
              </a:defRPr>
            </a:lvl1pPr>
          </a:lstStyle>
          <a:p>
            <a:r>
              <a:rPr lang="en-US"/>
              <a:t>Click to edit Master title style</a:t>
            </a:r>
            <a:endParaRPr lang="en-US" dirty="0"/>
          </a:p>
        </p:txBody>
      </p:sp>
      <p:sp>
        <p:nvSpPr>
          <p:cNvPr id="7" name="Content Placeholder 3"/>
          <p:cNvSpPr>
            <a:spLocks noGrp="1"/>
          </p:cNvSpPr>
          <p:nvPr>
            <p:ph sz="half" idx="11"/>
          </p:nvPr>
        </p:nvSpPr>
        <p:spPr>
          <a:xfrm>
            <a:off x="4279900" y="3634840"/>
            <a:ext cx="3657600" cy="2740569"/>
          </a:xfrm>
          <a:prstGeom prst="rect">
            <a:avLst/>
          </a:prstGeom>
          <a:noFill/>
        </p:spPr>
        <p:txBody>
          <a:bodyPr/>
          <a:lstStyle>
            <a:lvl1pPr marL="0" indent="0">
              <a:buNone/>
              <a:defRPr sz="2667" baseline="0">
                <a:latin typeface="Tw Cen MT Lt"/>
              </a:defRPr>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p:txBody>
      </p:sp>
      <p:sp>
        <p:nvSpPr>
          <p:cNvPr id="9" name="Content Placeholder 3"/>
          <p:cNvSpPr>
            <a:spLocks noGrp="1"/>
          </p:cNvSpPr>
          <p:nvPr>
            <p:ph sz="half" idx="12"/>
          </p:nvPr>
        </p:nvSpPr>
        <p:spPr>
          <a:xfrm>
            <a:off x="620192" y="3634840"/>
            <a:ext cx="3650705" cy="2740569"/>
          </a:xfrm>
          <a:prstGeom prst="rect">
            <a:avLst/>
          </a:prstGeom>
          <a:noFill/>
        </p:spPr>
        <p:txBody>
          <a:bodyPr/>
          <a:lstStyle>
            <a:lvl1pPr marL="0" indent="0">
              <a:buNone/>
              <a:defRPr sz="2667" baseline="0">
                <a:latin typeface="Tw Cen MT Lt"/>
              </a:defRPr>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p:txBody>
      </p:sp>
      <p:sp>
        <p:nvSpPr>
          <p:cNvPr id="11" name="Text Placeholder 10"/>
          <p:cNvSpPr>
            <a:spLocks noGrp="1"/>
          </p:cNvSpPr>
          <p:nvPr>
            <p:ph type="body" sz="quarter" idx="13"/>
          </p:nvPr>
        </p:nvSpPr>
        <p:spPr>
          <a:xfrm>
            <a:off x="607484" y="1598459"/>
            <a:ext cx="10972800" cy="2036376"/>
          </a:xfrm>
          <a:prstGeom prst="rect">
            <a:avLst/>
          </a:prstGeom>
        </p:spPr>
        <p:txBody>
          <a:bodyPr vert="horz"/>
          <a:lstStyle>
            <a:lvl1pPr marL="0" indent="0">
              <a:buNone/>
              <a:defRPr sz="1467" b="0" i="0">
                <a:solidFill>
                  <a:srgbClr val="FFFFFF"/>
                </a:solidFill>
                <a:latin typeface="Tw Cen MT Md"/>
                <a:cs typeface="Tw Cen MT Md"/>
              </a:defRPr>
            </a:lvl1pPr>
            <a:lvl2pPr marL="609585" indent="0">
              <a:buNone/>
              <a:defRPr sz="1600" b="0" i="0">
                <a:solidFill>
                  <a:srgbClr val="FFFFFF"/>
                </a:solidFill>
                <a:latin typeface="Tw Cen MT Lt"/>
                <a:cs typeface="Tw Cen MT Lt"/>
              </a:defRPr>
            </a:lvl2pPr>
            <a:lvl3pPr marL="1219170" indent="0">
              <a:buNone/>
              <a:defRPr sz="1600" b="0" i="0">
                <a:solidFill>
                  <a:srgbClr val="FFFFFF"/>
                </a:solidFill>
                <a:latin typeface="Tw Cen MT Lt"/>
                <a:cs typeface="Tw Cen MT Lt"/>
              </a:defRPr>
            </a:lvl3pPr>
            <a:lvl4pPr marL="1828754" indent="0">
              <a:buNone/>
              <a:defRPr sz="1600" b="0" i="0">
                <a:solidFill>
                  <a:srgbClr val="FFFFFF"/>
                </a:solidFill>
                <a:latin typeface="Tw Cen MT Lt"/>
                <a:cs typeface="Tw Cen MT Lt"/>
              </a:defRPr>
            </a:lvl4pPr>
            <a:lvl5pPr marL="2438339" indent="0">
              <a:buNone/>
              <a:defRPr sz="1600" b="0" i="0">
                <a:solidFill>
                  <a:srgbClr val="FFFFFF"/>
                </a:solidFill>
                <a:latin typeface="Tw Cen MT Lt"/>
                <a:cs typeface="Tw Cen MT 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1"/>
          <p:cNvSpPr>
            <a:spLocks noGrp="1"/>
          </p:cNvSpPr>
          <p:nvPr>
            <p:ph type="dt" sz="half" idx="14"/>
          </p:nvPr>
        </p:nvSpPr>
        <p:spPr/>
        <p:txBody>
          <a:bodyPr/>
          <a:lstStyle>
            <a:lvl1pPr>
              <a:defRPr/>
            </a:lvl1pPr>
          </a:lstStyle>
          <a:p>
            <a:fld id="{E01079CB-CFCF-450D-A082-CCC1AC2C94EE}" type="datetime4">
              <a:rPr lang="en-US" altLang="en-US"/>
              <a:pPr/>
              <a:t>September 15, 2021</a:t>
            </a:fld>
            <a:endParaRPr lang="en-US" altLang="en-US"/>
          </a:p>
        </p:txBody>
      </p:sp>
    </p:spTree>
    <p:extLst>
      <p:ext uri="{BB962C8B-B14F-4D97-AF65-F5344CB8AC3E}">
        <p14:creationId xmlns:p14="http://schemas.microsoft.com/office/powerpoint/2010/main" val="120406109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3 Image Layout-Blue">
    <p:spTree>
      <p:nvGrpSpPr>
        <p:cNvPr id="1" name=""/>
        <p:cNvGrpSpPr/>
        <p:nvPr/>
      </p:nvGrpSpPr>
      <p:grpSpPr>
        <a:xfrm>
          <a:off x="0" y="0"/>
          <a:ext cx="0" cy="0"/>
          <a:chOff x="0" y="0"/>
          <a:chExt cx="0" cy="0"/>
        </a:xfrm>
      </p:grpSpPr>
      <p:sp>
        <p:nvSpPr>
          <p:cNvPr id="4" name="Title 1"/>
          <p:cNvSpPr>
            <a:spLocks noGrp="1"/>
          </p:cNvSpPr>
          <p:nvPr>
            <p:ph type="title"/>
          </p:nvPr>
        </p:nvSpPr>
        <p:spPr>
          <a:xfrm>
            <a:off x="607484" y="1135588"/>
            <a:ext cx="10972800" cy="409397"/>
          </a:xfrm>
          <a:prstGeom prst="rect">
            <a:avLst/>
          </a:prstGeom>
        </p:spPr>
        <p:txBody>
          <a:bodyPr anchor="ctr"/>
          <a:lstStyle>
            <a:lvl1pPr algn="l">
              <a:defRPr sz="2667" b="0" i="0">
                <a:solidFill>
                  <a:srgbClr val="FFFFFF"/>
                </a:solidFill>
                <a:latin typeface="Tw Cen MT Md"/>
                <a:cs typeface="Tw Cen MT Md"/>
              </a:defRPr>
            </a:lvl1pPr>
          </a:lstStyle>
          <a:p>
            <a:r>
              <a:rPr lang="en-US"/>
              <a:t>Click to edit Master title style</a:t>
            </a:r>
            <a:endParaRPr lang="en-US" dirty="0"/>
          </a:p>
        </p:txBody>
      </p:sp>
      <p:sp>
        <p:nvSpPr>
          <p:cNvPr id="5" name="Content Placeholder 3"/>
          <p:cNvSpPr>
            <a:spLocks noGrp="1"/>
          </p:cNvSpPr>
          <p:nvPr>
            <p:ph sz="half" idx="12"/>
          </p:nvPr>
        </p:nvSpPr>
        <p:spPr>
          <a:xfrm>
            <a:off x="6703484" y="3976627"/>
            <a:ext cx="4876800" cy="2401951"/>
          </a:xfrm>
          <a:prstGeom prst="rect">
            <a:avLst/>
          </a:prstGeom>
          <a:noFill/>
        </p:spPr>
        <p:txBody>
          <a:bodyPr/>
          <a:lstStyle>
            <a:lvl1pPr marL="0" indent="0">
              <a:buNone/>
              <a:defRPr sz="2667" baseline="0">
                <a:solidFill>
                  <a:srgbClr val="FFFFFF"/>
                </a:solidFill>
                <a:latin typeface="Tw Cen MT Lt"/>
              </a:defRPr>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p:txBody>
      </p:sp>
      <p:sp>
        <p:nvSpPr>
          <p:cNvPr id="6" name="Content Placeholder 3"/>
          <p:cNvSpPr>
            <a:spLocks noGrp="1"/>
          </p:cNvSpPr>
          <p:nvPr>
            <p:ph sz="half" idx="13"/>
          </p:nvPr>
        </p:nvSpPr>
        <p:spPr>
          <a:xfrm>
            <a:off x="6703484" y="1608328"/>
            <a:ext cx="4876800" cy="2368296"/>
          </a:xfrm>
          <a:prstGeom prst="rect">
            <a:avLst/>
          </a:prstGeom>
          <a:noFill/>
        </p:spPr>
        <p:txBody>
          <a:bodyPr/>
          <a:lstStyle>
            <a:lvl1pPr marL="0" indent="0">
              <a:buNone/>
              <a:defRPr sz="2667" baseline="0">
                <a:solidFill>
                  <a:srgbClr val="FFFFFF"/>
                </a:solidFill>
                <a:latin typeface="Tw Cen MT Lt"/>
              </a:defRPr>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p:txBody>
      </p:sp>
      <p:sp>
        <p:nvSpPr>
          <p:cNvPr id="7" name="Content Placeholder 3"/>
          <p:cNvSpPr>
            <a:spLocks noGrp="1"/>
          </p:cNvSpPr>
          <p:nvPr>
            <p:ph sz="half" idx="14"/>
          </p:nvPr>
        </p:nvSpPr>
        <p:spPr>
          <a:xfrm>
            <a:off x="609600" y="1608331"/>
            <a:ext cx="6093883" cy="4770247"/>
          </a:xfrm>
          <a:prstGeom prst="rect">
            <a:avLst/>
          </a:prstGeom>
          <a:noFill/>
        </p:spPr>
        <p:txBody>
          <a:bodyPr/>
          <a:lstStyle>
            <a:lvl1pPr marL="0" indent="0">
              <a:buNone/>
              <a:defRPr sz="2667" baseline="0">
                <a:solidFill>
                  <a:srgbClr val="FFFFFF"/>
                </a:solidFill>
                <a:latin typeface="Tw Cen MT Lt"/>
              </a:defRPr>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p:txBody>
      </p:sp>
      <p:sp>
        <p:nvSpPr>
          <p:cNvPr id="8" name="Date Placeholder 1"/>
          <p:cNvSpPr>
            <a:spLocks noGrp="1"/>
          </p:cNvSpPr>
          <p:nvPr>
            <p:ph type="dt" sz="half" idx="15"/>
          </p:nvPr>
        </p:nvSpPr>
        <p:spPr/>
        <p:txBody>
          <a:bodyPr/>
          <a:lstStyle>
            <a:lvl1pPr>
              <a:defRPr/>
            </a:lvl1pPr>
          </a:lstStyle>
          <a:p>
            <a:fld id="{E4037336-0E5F-40BA-AD02-2CA7BEC32737}" type="datetime4">
              <a:rPr lang="en-US" altLang="en-US"/>
              <a:pPr/>
              <a:t>September 15, 2021</a:t>
            </a:fld>
            <a:endParaRPr lang="en-US" altLang="en-US"/>
          </a:p>
        </p:txBody>
      </p:sp>
    </p:spTree>
    <p:extLst>
      <p:ext uri="{BB962C8B-B14F-4D97-AF65-F5344CB8AC3E}">
        <p14:creationId xmlns:p14="http://schemas.microsoft.com/office/powerpoint/2010/main" val="322304712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 Copy with 2 images-Blue">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6096000" y="3634832"/>
            <a:ext cx="5486400" cy="2740569"/>
          </a:xfrm>
          <a:prstGeom prst="rect">
            <a:avLst/>
          </a:prstGeom>
          <a:noFill/>
        </p:spPr>
        <p:txBody>
          <a:bodyPr/>
          <a:lstStyle>
            <a:lvl1pPr marL="0" indent="0">
              <a:buNone/>
              <a:defRPr sz="2667" baseline="0">
                <a:solidFill>
                  <a:srgbClr val="FFFFFF"/>
                </a:solidFill>
                <a:latin typeface="Tw Cen MT Lt"/>
              </a:defRPr>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p:txBody>
      </p:sp>
      <p:sp>
        <p:nvSpPr>
          <p:cNvPr id="5" name="Title 1"/>
          <p:cNvSpPr>
            <a:spLocks noGrp="1"/>
          </p:cNvSpPr>
          <p:nvPr>
            <p:ph type="title"/>
          </p:nvPr>
        </p:nvSpPr>
        <p:spPr>
          <a:xfrm>
            <a:off x="607484" y="1135588"/>
            <a:ext cx="10972800" cy="409397"/>
          </a:xfrm>
          <a:prstGeom prst="rect">
            <a:avLst/>
          </a:prstGeom>
        </p:spPr>
        <p:txBody>
          <a:bodyPr anchor="ctr"/>
          <a:lstStyle>
            <a:lvl1pPr algn="l">
              <a:defRPr sz="2667" b="0" i="0">
                <a:solidFill>
                  <a:srgbClr val="FFFFFF"/>
                </a:solidFill>
                <a:latin typeface="Tw Cen MT Md"/>
                <a:cs typeface="Tw Cen MT Md"/>
              </a:defRPr>
            </a:lvl1pPr>
          </a:lstStyle>
          <a:p>
            <a:r>
              <a:rPr lang="en-US"/>
              <a:t>Click to edit Master title style</a:t>
            </a:r>
            <a:endParaRPr lang="en-US" dirty="0"/>
          </a:p>
        </p:txBody>
      </p:sp>
      <p:sp>
        <p:nvSpPr>
          <p:cNvPr id="9" name="Content Placeholder 3"/>
          <p:cNvSpPr>
            <a:spLocks noGrp="1"/>
          </p:cNvSpPr>
          <p:nvPr>
            <p:ph sz="half" idx="12"/>
          </p:nvPr>
        </p:nvSpPr>
        <p:spPr>
          <a:xfrm>
            <a:off x="609600" y="3633248"/>
            <a:ext cx="5486400" cy="2740569"/>
          </a:xfrm>
          <a:prstGeom prst="rect">
            <a:avLst/>
          </a:prstGeom>
          <a:noFill/>
        </p:spPr>
        <p:txBody>
          <a:bodyPr/>
          <a:lstStyle>
            <a:lvl1pPr marL="0" indent="0">
              <a:buNone/>
              <a:defRPr sz="2667" baseline="0">
                <a:solidFill>
                  <a:srgbClr val="FFFFFF"/>
                </a:solidFill>
                <a:latin typeface="Tw Cen MT Lt"/>
              </a:defRPr>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p:txBody>
      </p:sp>
      <p:sp>
        <p:nvSpPr>
          <p:cNvPr id="11" name="Text Placeholder 10"/>
          <p:cNvSpPr>
            <a:spLocks noGrp="1"/>
          </p:cNvSpPr>
          <p:nvPr>
            <p:ph type="body" sz="quarter" idx="13"/>
          </p:nvPr>
        </p:nvSpPr>
        <p:spPr>
          <a:xfrm>
            <a:off x="607484" y="1598459"/>
            <a:ext cx="10972800" cy="2034784"/>
          </a:xfrm>
          <a:prstGeom prst="rect">
            <a:avLst/>
          </a:prstGeom>
        </p:spPr>
        <p:txBody>
          <a:bodyPr vert="horz"/>
          <a:lstStyle>
            <a:lvl1pPr marL="0" indent="0">
              <a:buNone/>
              <a:defRPr sz="1467" b="0" i="0">
                <a:solidFill>
                  <a:srgbClr val="FFFFFF"/>
                </a:solidFill>
                <a:latin typeface="Tw Cen MT Md"/>
                <a:cs typeface="Tw Cen MT Md"/>
              </a:defRPr>
            </a:lvl1pPr>
            <a:lvl2pPr marL="609585" indent="0">
              <a:buNone/>
              <a:defRPr sz="1600" b="0" i="0">
                <a:solidFill>
                  <a:srgbClr val="FFFFFF"/>
                </a:solidFill>
                <a:latin typeface="Tw Cen MT Lt"/>
                <a:cs typeface="Tw Cen MT Lt"/>
              </a:defRPr>
            </a:lvl2pPr>
            <a:lvl3pPr marL="1219170" indent="0">
              <a:buNone/>
              <a:defRPr sz="1600" b="0" i="0">
                <a:solidFill>
                  <a:srgbClr val="FFFFFF"/>
                </a:solidFill>
                <a:latin typeface="Tw Cen MT Lt"/>
                <a:cs typeface="Tw Cen MT Lt"/>
              </a:defRPr>
            </a:lvl3pPr>
            <a:lvl4pPr marL="1828754" indent="0">
              <a:buNone/>
              <a:defRPr sz="1600" b="0" i="0">
                <a:solidFill>
                  <a:srgbClr val="FFFFFF"/>
                </a:solidFill>
                <a:latin typeface="Tw Cen MT Lt"/>
                <a:cs typeface="Tw Cen MT Lt"/>
              </a:defRPr>
            </a:lvl4pPr>
            <a:lvl5pPr marL="2438339" indent="0">
              <a:buNone/>
              <a:defRPr sz="1600" b="0" i="0">
                <a:solidFill>
                  <a:srgbClr val="FFFFFF"/>
                </a:solidFill>
                <a:latin typeface="Tw Cen MT Lt"/>
                <a:cs typeface="Tw Cen MT 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1"/>
          <p:cNvSpPr>
            <a:spLocks noGrp="1"/>
          </p:cNvSpPr>
          <p:nvPr>
            <p:ph type="dt" sz="half" idx="14"/>
          </p:nvPr>
        </p:nvSpPr>
        <p:spPr/>
        <p:txBody>
          <a:bodyPr/>
          <a:lstStyle>
            <a:lvl1pPr>
              <a:defRPr/>
            </a:lvl1pPr>
          </a:lstStyle>
          <a:p>
            <a:fld id="{DCFD9EDB-DDCE-47A2-8A8A-A26FAF0E56A5}" type="datetime4">
              <a:rPr lang="en-US" altLang="en-US"/>
              <a:pPr/>
              <a:t>September 15, 2021</a:t>
            </a:fld>
            <a:endParaRPr lang="en-US" altLang="en-US"/>
          </a:p>
        </p:txBody>
      </p:sp>
    </p:spTree>
    <p:extLst>
      <p:ext uri="{BB962C8B-B14F-4D97-AF65-F5344CB8AC3E}">
        <p14:creationId xmlns:p14="http://schemas.microsoft.com/office/powerpoint/2010/main" val="318666064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Layout - Blue">
    <p:spTree>
      <p:nvGrpSpPr>
        <p:cNvPr id="1" name=""/>
        <p:cNvGrpSpPr/>
        <p:nvPr/>
      </p:nvGrpSpPr>
      <p:grpSpPr>
        <a:xfrm>
          <a:off x="0" y="0"/>
          <a:ext cx="0" cy="0"/>
          <a:chOff x="0" y="0"/>
          <a:chExt cx="0" cy="0"/>
        </a:xfrm>
      </p:grpSpPr>
      <p:sp>
        <p:nvSpPr>
          <p:cNvPr id="2" name="Title 1"/>
          <p:cNvSpPr>
            <a:spLocks noGrp="1"/>
          </p:cNvSpPr>
          <p:nvPr>
            <p:ph type="title"/>
          </p:nvPr>
        </p:nvSpPr>
        <p:spPr>
          <a:xfrm>
            <a:off x="607484" y="1135588"/>
            <a:ext cx="10972800" cy="409397"/>
          </a:xfrm>
          <a:prstGeom prst="rect">
            <a:avLst/>
          </a:prstGeom>
        </p:spPr>
        <p:txBody>
          <a:bodyPr anchor="ctr"/>
          <a:lstStyle>
            <a:lvl1pPr algn="l">
              <a:defRPr sz="2667" b="0" i="0">
                <a:solidFill>
                  <a:srgbClr val="FFFFFF"/>
                </a:solidFill>
                <a:latin typeface="Tw Cen MT Md"/>
                <a:cs typeface="Tw Cen MT Md"/>
              </a:defRPr>
            </a:lvl1pPr>
          </a:lstStyle>
          <a:p>
            <a:r>
              <a:rPr lang="en-US"/>
              <a:t>Click to edit Master title style</a:t>
            </a:r>
            <a:endParaRPr lang="en-US" dirty="0"/>
          </a:p>
        </p:txBody>
      </p:sp>
      <p:sp>
        <p:nvSpPr>
          <p:cNvPr id="6" name="Text Placeholder 5"/>
          <p:cNvSpPr>
            <a:spLocks noGrp="1"/>
          </p:cNvSpPr>
          <p:nvPr>
            <p:ph type="body" sz="quarter" idx="11"/>
          </p:nvPr>
        </p:nvSpPr>
        <p:spPr>
          <a:xfrm>
            <a:off x="0" y="1574800"/>
            <a:ext cx="12192000" cy="4800600"/>
          </a:xfrm>
          <a:prstGeom prst="rect">
            <a:avLst/>
          </a:prstGeom>
        </p:spPr>
        <p:txBody>
          <a:bodyPr vert="horz" lIns="731520" tIns="228600" rIns="731520" bIns="228600"/>
          <a:lstStyle>
            <a:lvl1pPr>
              <a:defRPr>
                <a:solidFill>
                  <a:srgbClr val="FFFFFF"/>
                </a:solidFill>
                <a:latin typeface="Tw Cen MT Lt"/>
              </a:defRPr>
            </a:lvl1pPr>
            <a:lvl2pPr>
              <a:defRPr>
                <a:solidFill>
                  <a:srgbClr val="FFFFFF"/>
                </a:solidFill>
                <a:latin typeface="Tw Cen MT Lt"/>
              </a:defRPr>
            </a:lvl2pPr>
            <a:lvl3pPr>
              <a:defRPr>
                <a:solidFill>
                  <a:srgbClr val="FFFFFF"/>
                </a:solidFill>
                <a:latin typeface="Tw Cen MT Lt"/>
              </a:defRPr>
            </a:lvl3pPr>
            <a:lvl4pPr>
              <a:defRPr>
                <a:solidFill>
                  <a:srgbClr val="FFFFFF"/>
                </a:solidFill>
                <a:latin typeface="Tw Cen MT Lt"/>
              </a:defRPr>
            </a:lvl4pPr>
            <a:lvl5pPr>
              <a:defRPr>
                <a:solidFill>
                  <a:srgbClr val="FFFFFF"/>
                </a:solidFill>
                <a:latin typeface="Tw Cen MT 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1"/>
          <p:cNvSpPr>
            <a:spLocks noGrp="1"/>
          </p:cNvSpPr>
          <p:nvPr>
            <p:ph type="dt" sz="half" idx="12"/>
          </p:nvPr>
        </p:nvSpPr>
        <p:spPr/>
        <p:txBody>
          <a:bodyPr/>
          <a:lstStyle>
            <a:lvl1pPr>
              <a:defRPr/>
            </a:lvl1pPr>
          </a:lstStyle>
          <a:p>
            <a:fld id="{9D3F9B9A-5FDD-4F82-B8CB-32DCE3A276CD}" type="datetime4">
              <a:rPr lang="en-US" altLang="en-US"/>
              <a:pPr/>
              <a:t>September 15, 2021</a:t>
            </a:fld>
            <a:endParaRPr lang="en-US" altLang="en-US"/>
          </a:p>
        </p:txBody>
      </p:sp>
    </p:spTree>
    <p:extLst>
      <p:ext uri="{BB962C8B-B14F-4D97-AF65-F5344CB8AC3E}">
        <p14:creationId xmlns:p14="http://schemas.microsoft.com/office/powerpoint/2010/main" val="81969350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 Image Slide - Blue">
    <p:spTree>
      <p:nvGrpSpPr>
        <p:cNvPr id="1" name=""/>
        <p:cNvGrpSpPr/>
        <p:nvPr/>
      </p:nvGrpSpPr>
      <p:grpSpPr>
        <a:xfrm>
          <a:off x="0" y="0"/>
          <a:ext cx="0" cy="0"/>
          <a:chOff x="0" y="0"/>
          <a:chExt cx="0" cy="0"/>
        </a:xfrm>
      </p:grpSpPr>
      <p:sp>
        <p:nvSpPr>
          <p:cNvPr id="2" name="Title 1"/>
          <p:cNvSpPr>
            <a:spLocks noGrp="1"/>
          </p:cNvSpPr>
          <p:nvPr>
            <p:ph type="title"/>
          </p:nvPr>
        </p:nvSpPr>
        <p:spPr>
          <a:xfrm>
            <a:off x="607484" y="1135588"/>
            <a:ext cx="10972800" cy="409397"/>
          </a:xfrm>
          <a:prstGeom prst="rect">
            <a:avLst/>
          </a:prstGeom>
        </p:spPr>
        <p:txBody>
          <a:bodyPr anchor="ctr"/>
          <a:lstStyle>
            <a:lvl1pPr algn="l">
              <a:defRPr sz="2667" b="0" i="0">
                <a:solidFill>
                  <a:srgbClr val="FFFFFF"/>
                </a:solidFill>
                <a:latin typeface="Tw Cen MT Md"/>
                <a:cs typeface="Tw Cen MT Md"/>
              </a:defRPr>
            </a:lvl1pPr>
          </a:lstStyle>
          <a:p>
            <a:r>
              <a:rPr lang="en-US"/>
              <a:t>Click to edit Master title style</a:t>
            </a:r>
            <a:endParaRPr lang="en-US" dirty="0"/>
          </a:p>
        </p:txBody>
      </p:sp>
      <p:sp>
        <p:nvSpPr>
          <p:cNvPr id="5" name="Picture Placeholder 4"/>
          <p:cNvSpPr>
            <a:spLocks noGrp="1"/>
          </p:cNvSpPr>
          <p:nvPr>
            <p:ph type="pic" sz="quarter" idx="13"/>
          </p:nvPr>
        </p:nvSpPr>
        <p:spPr>
          <a:xfrm>
            <a:off x="0" y="1590676"/>
            <a:ext cx="12192000" cy="4775200"/>
          </a:xfrm>
          <a:prstGeom prst="rect">
            <a:avLst/>
          </a:prstGeom>
        </p:spPr>
        <p:txBody>
          <a:bodyPr vert="horz"/>
          <a:lstStyle>
            <a:lvl1pPr>
              <a:defRPr b="0" i="0">
                <a:solidFill>
                  <a:srgbClr val="FFFFFF"/>
                </a:solidFill>
                <a:latin typeface="Tw Cen MT Lt"/>
                <a:cs typeface="Tw Cen MT Lt"/>
              </a:defRPr>
            </a:lvl1pPr>
          </a:lstStyle>
          <a:p>
            <a:pPr lvl="0"/>
            <a:r>
              <a:rPr lang="en-US" noProof="0"/>
              <a:t>Click icon to add picture</a:t>
            </a:r>
            <a:endParaRPr lang="en-US" noProof="0" dirty="0"/>
          </a:p>
        </p:txBody>
      </p:sp>
      <p:sp>
        <p:nvSpPr>
          <p:cNvPr id="4" name="Date Placeholder 1"/>
          <p:cNvSpPr>
            <a:spLocks noGrp="1"/>
          </p:cNvSpPr>
          <p:nvPr>
            <p:ph type="dt" sz="half" idx="14"/>
          </p:nvPr>
        </p:nvSpPr>
        <p:spPr/>
        <p:txBody>
          <a:bodyPr/>
          <a:lstStyle>
            <a:lvl1pPr>
              <a:defRPr/>
            </a:lvl1pPr>
          </a:lstStyle>
          <a:p>
            <a:fld id="{4C98D239-7E34-462C-84C5-F83F1779EABB}" type="datetime4">
              <a:rPr lang="en-US" altLang="en-US"/>
              <a:pPr/>
              <a:t>September 15, 2021</a:t>
            </a:fld>
            <a:endParaRPr lang="en-US" altLang="en-US"/>
          </a:p>
        </p:txBody>
      </p:sp>
    </p:spTree>
    <p:extLst>
      <p:ext uri="{BB962C8B-B14F-4D97-AF65-F5344CB8AC3E}">
        <p14:creationId xmlns:p14="http://schemas.microsoft.com/office/powerpoint/2010/main" val="3371154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a:prstGeom prst="rect">
            <a:avLst/>
          </a:prstGeo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a:prstGeom prst="rect">
            <a:avLst/>
          </a:prstGeo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9904412" y="6172200"/>
            <a:ext cx="1600200" cy="365125"/>
          </a:xfrm>
          <a:prstGeom prst="rect">
            <a:avLst/>
          </a:prstGeom>
        </p:spPr>
        <p:txBody>
          <a:bodyPr/>
          <a:lstStyle/>
          <a:p>
            <a:fld id="{B61BEF0D-F0BB-DE4B-95CE-6DB70DBA9567}" type="datetimeFigureOut">
              <a:rPr lang="en-US" dirty="0"/>
              <a:pPr/>
              <a:t>9/15/2021</a:t>
            </a:fld>
            <a:endParaRPr lang="en-US" dirty="0"/>
          </a:p>
        </p:txBody>
      </p:sp>
      <p:sp>
        <p:nvSpPr>
          <p:cNvPr id="5" name="Footer Placeholder 4"/>
          <p:cNvSpPr>
            <a:spLocks noGrp="1"/>
          </p:cNvSpPr>
          <p:nvPr>
            <p:ph type="ftr" sz="quarter" idx="11"/>
          </p:nvPr>
        </p:nvSpPr>
        <p:spPr>
          <a:xfrm>
            <a:off x="684212" y="6172200"/>
            <a:ext cx="75438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10363200" y="5578475"/>
            <a:ext cx="1142245" cy="669925"/>
          </a:xfrm>
          <a:prstGeom prst="rect">
            <a:avLst/>
          </a:prstGeo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02277180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Blank Slide-Blu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E45A28A3-D383-4981-BB64-C8C38D5842F5}" type="datetime4">
              <a:rPr lang="en-US" altLang="en-US"/>
              <a:pPr/>
              <a:t>September 15, 2021</a:t>
            </a:fld>
            <a:endParaRPr lang="en-US" altLang="en-US"/>
          </a:p>
        </p:txBody>
      </p:sp>
    </p:spTree>
    <p:extLst>
      <p:ext uri="{BB962C8B-B14F-4D97-AF65-F5344CB8AC3E}">
        <p14:creationId xmlns:p14="http://schemas.microsoft.com/office/powerpoint/2010/main" val="1942797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a:prstGeom prst="rect">
            <a:avLst/>
          </a:prstGeo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a:prstGeom prst="rect">
            <a:avLst/>
          </a:prstGeo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9904412" y="6172200"/>
            <a:ext cx="1600200" cy="365125"/>
          </a:xfrm>
          <a:prstGeom prst="rect">
            <a:avLst/>
          </a:prstGeom>
        </p:spPr>
        <p:txBody>
          <a:bodyPr/>
          <a:lstStyle/>
          <a:p>
            <a:fld id="{B61BEF0D-F0BB-DE4B-95CE-6DB70DBA9567}" type="datetimeFigureOut">
              <a:rPr lang="en-US" dirty="0"/>
              <a:pPr/>
              <a:t>9/15/2021</a:t>
            </a:fld>
            <a:endParaRPr lang="en-US" dirty="0"/>
          </a:p>
        </p:txBody>
      </p:sp>
      <p:sp>
        <p:nvSpPr>
          <p:cNvPr id="5" name="Footer Placeholder 4"/>
          <p:cNvSpPr>
            <a:spLocks noGrp="1"/>
          </p:cNvSpPr>
          <p:nvPr>
            <p:ph type="ftr" sz="quarter" idx="11"/>
          </p:nvPr>
        </p:nvSpPr>
        <p:spPr>
          <a:xfrm>
            <a:off x="684212" y="6172200"/>
            <a:ext cx="75438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10363200" y="5578475"/>
            <a:ext cx="1142245" cy="669925"/>
          </a:xfrm>
          <a:prstGeom prst="rect">
            <a:avLst/>
          </a:prstGeo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443698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w/image(1)">
    <p:spTree>
      <p:nvGrpSpPr>
        <p:cNvPr id="1" name=""/>
        <p:cNvGrpSpPr/>
        <p:nvPr/>
      </p:nvGrpSpPr>
      <p:grpSpPr>
        <a:xfrm>
          <a:off x="0" y="0"/>
          <a:ext cx="0" cy="0"/>
          <a:chOff x="0" y="0"/>
          <a:chExt cx="0" cy="0"/>
        </a:xfrm>
      </p:grpSpPr>
      <p:sp>
        <p:nvSpPr>
          <p:cNvPr id="11" name="Picture Placeholder 2"/>
          <p:cNvSpPr>
            <a:spLocks noGrp="1"/>
          </p:cNvSpPr>
          <p:nvPr>
            <p:ph type="pic" sz="quarter" idx="11"/>
          </p:nvPr>
        </p:nvSpPr>
        <p:spPr>
          <a:xfrm>
            <a:off x="0" y="1597528"/>
            <a:ext cx="12192000" cy="4768351"/>
          </a:xfrm>
          <a:prstGeom prst="rect">
            <a:avLst/>
          </a:prstGeom>
        </p:spPr>
        <p:txBody>
          <a:bodyPr vert="horz"/>
          <a:lstStyle>
            <a:lvl1pPr marL="0" indent="0">
              <a:buNone/>
              <a:defRPr baseline="0">
                <a:solidFill>
                  <a:srgbClr val="003057"/>
                </a:solidFill>
                <a:latin typeface="Tw Cen MT Lt"/>
              </a:defRPr>
            </a:lvl1pPr>
          </a:lstStyle>
          <a:p>
            <a:pPr lvl="0"/>
            <a:r>
              <a:rPr lang="en-US" noProof="0"/>
              <a:t>Click icon to add picture</a:t>
            </a:r>
            <a:endParaRPr lang="en-US" noProof="0" dirty="0"/>
          </a:p>
        </p:txBody>
      </p:sp>
      <p:sp>
        <p:nvSpPr>
          <p:cNvPr id="10" name="Text Placeholder 9"/>
          <p:cNvSpPr>
            <a:spLocks noGrp="1"/>
          </p:cNvSpPr>
          <p:nvPr>
            <p:ph type="body" sz="quarter" idx="10"/>
          </p:nvPr>
        </p:nvSpPr>
        <p:spPr>
          <a:xfrm>
            <a:off x="609606" y="3573457"/>
            <a:ext cx="7780644" cy="517531"/>
          </a:xfrm>
          <a:prstGeom prst="rect">
            <a:avLst/>
          </a:prstGeom>
        </p:spPr>
        <p:txBody>
          <a:bodyPr vert="horz" anchor="b"/>
          <a:lstStyle>
            <a:lvl1pPr marL="0" indent="0">
              <a:buFont typeface="Arial"/>
              <a:buNone/>
              <a:defRPr sz="4800" baseline="0">
                <a:solidFill>
                  <a:srgbClr val="003057"/>
                </a:solidFill>
                <a:latin typeface="Tw Cen MT Lt"/>
              </a:defRPr>
            </a:lvl1pPr>
          </a:lstStyle>
          <a:p>
            <a:pPr lvl="0"/>
            <a:r>
              <a:rPr lang="en-US"/>
              <a:t>Click to edit Master text styles</a:t>
            </a:r>
          </a:p>
        </p:txBody>
      </p:sp>
      <p:sp>
        <p:nvSpPr>
          <p:cNvPr id="3" name="Text Placeholder 2"/>
          <p:cNvSpPr>
            <a:spLocks noGrp="1"/>
          </p:cNvSpPr>
          <p:nvPr>
            <p:ph type="body" sz="quarter" idx="12"/>
          </p:nvPr>
        </p:nvSpPr>
        <p:spPr>
          <a:xfrm>
            <a:off x="609600" y="4107373"/>
            <a:ext cx="7780867" cy="298451"/>
          </a:xfrm>
          <a:prstGeom prst="rect">
            <a:avLst/>
          </a:prstGeom>
        </p:spPr>
        <p:txBody>
          <a:bodyPr vert="horz"/>
          <a:lstStyle>
            <a:lvl1pPr marL="0" indent="0">
              <a:buNone/>
              <a:defRPr sz="2133" b="1">
                <a:latin typeface="Tw Cen MT Lt"/>
              </a:defRPr>
            </a:lvl1pPr>
          </a:lstStyle>
          <a:p>
            <a:pPr lvl="0"/>
            <a:r>
              <a:rPr lang="en-US"/>
              <a:t>Click to edit Master text styles</a:t>
            </a:r>
          </a:p>
        </p:txBody>
      </p:sp>
      <p:sp>
        <p:nvSpPr>
          <p:cNvPr id="5" name="Date Placeholder 1"/>
          <p:cNvSpPr>
            <a:spLocks noGrp="1"/>
          </p:cNvSpPr>
          <p:nvPr>
            <p:ph type="dt" sz="half" idx="13"/>
          </p:nvPr>
        </p:nvSpPr>
        <p:spPr/>
        <p:txBody>
          <a:bodyPr/>
          <a:lstStyle>
            <a:lvl1pPr>
              <a:defRPr/>
            </a:lvl1pPr>
          </a:lstStyle>
          <a:p>
            <a:fld id="{16470DD0-87DB-4C5D-AC3B-401FE8AE7D61}" type="datetime4">
              <a:rPr lang="en-US" altLang="en-US"/>
              <a:pPr/>
              <a:t>September 15, 2021</a:t>
            </a:fld>
            <a:endParaRPr lang="en-US" altLang="en-US"/>
          </a:p>
        </p:txBody>
      </p:sp>
    </p:spTree>
    <p:extLst>
      <p:ext uri="{BB962C8B-B14F-4D97-AF65-F5344CB8AC3E}">
        <p14:creationId xmlns:p14="http://schemas.microsoft.com/office/powerpoint/2010/main" val="701161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w/image(2)">
    <p:spTree>
      <p:nvGrpSpPr>
        <p:cNvPr id="1" name=""/>
        <p:cNvGrpSpPr/>
        <p:nvPr/>
      </p:nvGrpSpPr>
      <p:grpSpPr>
        <a:xfrm>
          <a:off x="0" y="0"/>
          <a:ext cx="0" cy="0"/>
          <a:chOff x="0" y="0"/>
          <a:chExt cx="0" cy="0"/>
        </a:xfrm>
      </p:grpSpPr>
      <p:sp>
        <p:nvSpPr>
          <p:cNvPr id="3" name="Picture Placeholder 2"/>
          <p:cNvSpPr>
            <a:spLocks noGrp="1"/>
          </p:cNvSpPr>
          <p:nvPr>
            <p:ph type="pic" sz="quarter" idx="11"/>
          </p:nvPr>
        </p:nvSpPr>
        <p:spPr>
          <a:xfrm>
            <a:off x="0" y="1606397"/>
            <a:ext cx="12192000" cy="4759481"/>
          </a:xfrm>
          <a:prstGeom prst="rect">
            <a:avLst/>
          </a:prstGeom>
        </p:spPr>
        <p:txBody>
          <a:bodyPr vert="horz"/>
          <a:lstStyle>
            <a:lvl1pPr marL="0" indent="0">
              <a:buNone/>
              <a:defRPr>
                <a:latin typeface="Tw Cen MT Lt"/>
              </a:defRPr>
            </a:lvl1pPr>
          </a:lstStyle>
          <a:p>
            <a:pPr lvl="0"/>
            <a:r>
              <a:rPr lang="en-US" noProof="0"/>
              <a:t>Click icon to add picture</a:t>
            </a:r>
            <a:endParaRPr lang="en-US" noProof="0" dirty="0"/>
          </a:p>
        </p:txBody>
      </p:sp>
      <p:sp>
        <p:nvSpPr>
          <p:cNvPr id="4" name="Text Placeholder 9"/>
          <p:cNvSpPr>
            <a:spLocks noGrp="1"/>
          </p:cNvSpPr>
          <p:nvPr>
            <p:ph type="body" sz="quarter" idx="10"/>
          </p:nvPr>
        </p:nvSpPr>
        <p:spPr>
          <a:xfrm>
            <a:off x="592673" y="1024852"/>
            <a:ext cx="7780644" cy="517531"/>
          </a:xfrm>
          <a:prstGeom prst="rect">
            <a:avLst/>
          </a:prstGeom>
        </p:spPr>
        <p:txBody>
          <a:bodyPr vert="horz" anchor="b"/>
          <a:lstStyle>
            <a:lvl1pPr marL="0" indent="0">
              <a:buFont typeface="Arial"/>
              <a:buNone/>
              <a:defRPr sz="4800" baseline="0">
                <a:solidFill>
                  <a:srgbClr val="003057"/>
                </a:solidFill>
                <a:latin typeface="Tw Cen MT Lt"/>
              </a:defRPr>
            </a:lvl1pPr>
          </a:lstStyle>
          <a:p>
            <a:pPr lvl="0"/>
            <a:r>
              <a:rPr lang="en-US"/>
              <a:t>Click to edit Master text styles</a:t>
            </a:r>
          </a:p>
        </p:txBody>
      </p:sp>
      <p:sp>
        <p:nvSpPr>
          <p:cNvPr id="5" name="Text Placeholder 2"/>
          <p:cNvSpPr>
            <a:spLocks noGrp="1"/>
          </p:cNvSpPr>
          <p:nvPr>
            <p:ph type="body" sz="quarter" idx="12"/>
          </p:nvPr>
        </p:nvSpPr>
        <p:spPr>
          <a:xfrm>
            <a:off x="609376" y="1606393"/>
            <a:ext cx="7780867" cy="298451"/>
          </a:xfrm>
          <a:prstGeom prst="rect">
            <a:avLst/>
          </a:prstGeom>
        </p:spPr>
        <p:txBody>
          <a:bodyPr vert="horz"/>
          <a:lstStyle>
            <a:lvl1pPr marL="0" indent="0">
              <a:buNone/>
              <a:defRPr sz="2133" b="1">
                <a:latin typeface="Tw Cen MT Lt"/>
              </a:defRPr>
            </a:lvl1pPr>
          </a:lstStyle>
          <a:p>
            <a:pPr lvl="0"/>
            <a:r>
              <a:rPr lang="en-US"/>
              <a:t>Click to edit Master text styles</a:t>
            </a:r>
          </a:p>
        </p:txBody>
      </p:sp>
      <p:sp>
        <p:nvSpPr>
          <p:cNvPr id="6" name="Date Placeholder 1"/>
          <p:cNvSpPr>
            <a:spLocks noGrp="1"/>
          </p:cNvSpPr>
          <p:nvPr>
            <p:ph type="dt" sz="half" idx="13"/>
          </p:nvPr>
        </p:nvSpPr>
        <p:spPr/>
        <p:txBody>
          <a:bodyPr/>
          <a:lstStyle>
            <a:lvl1pPr>
              <a:defRPr/>
            </a:lvl1pPr>
          </a:lstStyle>
          <a:p>
            <a:fld id="{6958F9E4-7D47-46A1-BD09-2ACF53FC9757}" type="datetime4">
              <a:rPr lang="en-US" altLang="en-US"/>
              <a:pPr/>
              <a:t>September 15, 2021</a:t>
            </a:fld>
            <a:endParaRPr lang="en-US" altLang="en-US"/>
          </a:p>
        </p:txBody>
      </p:sp>
    </p:spTree>
    <p:extLst>
      <p:ext uri="{BB962C8B-B14F-4D97-AF65-F5344CB8AC3E}">
        <p14:creationId xmlns:p14="http://schemas.microsoft.com/office/powerpoint/2010/main" val="2009167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lide - White">
    <p:spTree>
      <p:nvGrpSpPr>
        <p:cNvPr id="1" name=""/>
        <p:cNvGrpSpPr/>
        <p:nvPr/>
      </p:nvGrpSpPr>
      <p:grpSpPr>
        <a:xfrm>
          <a:off x="0" y="0"/>
          <a:ext cx="0" cy="0"/>
          <a:chOff x="0" y="0"/>
          <a:chExt cx="0" cy="0"/>
        </a:xfrm>
      </p:grpSpPr>
      <p:sp>
        <p:nvSpPr>
          <p:cNvPr id="4" name="Text Placeholder 9"/>
          <p:cNvSpPr>
            <a:spLocks noGrp="1"/>
          </p:cNvSpPr>
          <p:nvPr>
            <p:ph type="body" sz="quarter" idx="10"/>
          </p:nvPr>
        </p:nvSpPr>
        <p:spPr>
          <a:xfrm>
            <a:off x="609606" y="3573457"/>
            <a:ext cx="7780644" cy="517531"/>
          </a:xfrm>
          <a:prstGeom prst="rect">
            <a:avLst/>
          </a:prstGeom>
        </p:spPr>
        <p:txBody>
          <a:bodyPr vert="horz" anchor="b"/>
          <a:lstStyle>
            <a:lvl1pPr marL="0" indent="0">
              <a:buFont typeface="Arial"/>
              <a:buNone/>
              <a:defRPr sz="4800" baseline="0">
                <a:solidFill>
                  <a:srgbClr val="042754"/>
                </a:solidFill>
                <a:latin typeface="Tw Cen MT Lt"/>
              </a:defRPr>
            </a:lvl1pPr>
          </a:lstStyle>
          <a:p>
            <a:pPr lvl="0"/>
            <a:r>
              <a:rPr lang="en-US"/>
              <a:t>Click to edit Master text styles</a:t>
            </a:r>
          </a:p>
        </p:txBody>
      </p:sp>
      <p:sp>
        <p:nvSpPr>
          <p:cNvPr id="5" name="Text Placeholder 2"/>
          <p:cNvSpPr>
            <a:spLocks noGrp="1"/>
          </p:cNvSpPr>
          <p:nvPr>
            <p:ph type="body" sz="quarter" idx="12"/>
          </p:nvPr>
        </p:nvSpPr>
        <p:spPr>
          <a:xfrm>
            <a:off x="609600" y="4107373"/>
            <a:ext cx="7780867" cy="298451"/>
          </a:xfrm>
          <a:prstGeom prst="rect">
            <a:avLst/>
          </a:prstGeom>
        </p:spPr>
        <p:txBody>
          <a:bodyPr vert="horz"/>
          <a:lstStyle>
            <a:lvl1pPr marL="0" indent="0">
              <a:buNone/>
              <a:defRPr sz="2133" b="1">
                <a:solidFill>
                  <a:srgbClr val="042754"/>
                </a:solidFill>
                <a:latin typeface="Tw Cen MT Lt"/>
              </a:defRPr>
            </a:lvl1pPr>
          </a:lstStyle>
          <a:p>
            <a:pPr lvl="0"/>
            <a:r>
              <a:rPr lang="en-US"/>
              <a:t>Click to edit Master text styles</a:t>
            </a:r>
          </a:p>
        </p:txBody>
      </p:sp>
      <p:sp>
        <p:nvSpPr>
          <p:cNvPr id="6" name="Date Placeholder 1"/>
          <p:cNvSpPr>
            <a:spLocks noGrp="1"/>
          </p:cNvSpPr>
          <p:nvPr>
            <p:ph type="dt" sz="half" idx="13"/>
          </p:nvPr>
        </p:nvSpPr>
        <p:spPr/>
        <p:txBody>
          <a:bodyPr/>
          <a:lstStyle>
            <a:lvl1pPr>
              <a:defRPr/>
            </a:lvl1pPr>
          </a:lstStyle>
          <a:p>
            <a:fld id="{8EB571B1-D77E-44EC-A4D3-07DB2BD09021}" type="datetime4">
              <a:rPr lang="en-US" altLang="en-US"/>
              <a:pPr/>
              <a:t>September 15, 2021</a:t>
            </a:fld>
            <a:endParaRPr lang="en-US" altLang="en-US"/>
          </a:p>
        </p:txBody>
      </p:sp>
    </p:spTree>
    <p:extLst>
      <p:ext uri="{BB962C8B-B14F-4D97-AF65-F5344CB8AC3E}">
        <p14:creationId xmlns:p14="http://schemas.microsoft.com/office/powerpoint/2010/main" val="1216996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sclaimer - White">
    <p:spTree>
      <p:nvGrpSpPr>
        <p:cNvPr id="1" name=""/>
        <p:cNvGrpSpPr/>
        <p:nvPr/>
      </p:nvGrpSpPr>
      <p:grpSpPr>
        <a:xfrm>
          <a:off x="0" y="0"/>
          <a:ext cx="0" cy="0"/>
          <a:chOff x="0" y="0"/>
          <a:chExt cx="0" cy="0"/>
        </a:xfrm>
      </p:grpSpPr>
      <p:cxnSp>
        <p:nvCxnSpPr>
          <p:cNvPr id="2" name="Straight Connector 1"/>
          <p:cNvCxnSpPr/>
          <p:nvPr/>
        </p:nvCxnSpPr>
        <p:spPr>
          <a:xfrm>
            <a:off x="0" y="1574800"/>
            <a:ext cx="12192000" cy="0"/>
          </a:xfrm>
          <a:prstGeom prst="line">
            <a:avLst/>
          </a:prstGeom>
          <a:ln w="38100">
            <a:solidFill>
              <a:srgbClr val="98999C"/>
            </a:solidFill>
          </a:ln>
          <a:effectLst/>
        </p:spPr>
        <p:style>
          <a:lnRef idx="2">
            <a:schemeClr val="accent1"/>
          </a:lnRef>
          <a:fillRef idx="0">
            <a:schemeClr val="accent1"/>
          </a:fillRef>
          <a:effectRef idx="1">
            <a:schemeClr val="accent1"/>
          </a:effectRef>
          <a:fontRef idx="minor">
            <a:schemeClr val="tx1"/>
          </a:fontRef>
        </p:style>
      </p:cxnSp>
      <p:cxnSp>
        <p:nvCxnSpPr>
          <p:cNvPr id="3" name="Straight Connector 2"/>
          <p:cNvCxnSpPr/>
          <p:nvPr/>
        </p:nvCxnSpPr>
        <p:spPr>
          <a:xfrm>
            <a:off x="0" y="6399213"/>
            <a:ext cx="12192000" cy="0"/>
          </a:xfrm>
          <a:prstGeom prst="line">
            <a:avLst/>
          </a:prstGeom>
          <a:ln w="38100">
            <a:solidFill>
              <a:srgbClr val="98999C"/>
            </a:solidFill>
          </a:ln>
          <a:effectLst/>
        </p:spPr>
        <p:style>
          <a:lnRef idx="2">
            <a:schemeClr val="accent1"/>
          </a:lnRef>
          <a:fillRef idx="0">
            <a:schemeClr val="accent1"/>
          </a:fillRef>
          <a:effectRef idx="1">
            <a:schemeClr val="accent1"/>
          </a:effectRef>
          <a:fontRef idx="minor">
            <a:schemeClr val="tx1"/>
          </a:fontRef>
        </p:style>
      </p:cxnSp>
      <p:sp>
        <p:nvSpPr>
          <p:cNvPr id="4" name="TextBox 12"/>
          <p:cNvSpPr txBox="1">
            <a:spLocks noChangeArrowheads="1"/>
          </p:cNvSpPr>
          <p:nvPr/>
        </p:nvSpPr>
        <p:spPr bwMode="auto">
          <a:xfrm>
            <a:off x="607484" y="1965327"/>
            <a:ext cx="10972800" cy="2636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w Cen MT" pitchFamily="34" charset="0"/>
                <a:ea typeface="ヒラギノ角ゴ Pro W3" pitchFamily="125" charset="-128"/>
              </a:defRPr>
            </a:lvl1pPr>
            <a:lvl2pPr marL="742950" indent="-285750" eaLnBrk="0" hangingPunct="0">
              <a:defRPr sz="2400">
                <a:solidFill>
                  <a:schemeClr val="tx1"/>
                </a:solidFill>
                <a:latin typeface="Tw Cen MT" pitchFamily="34" charset="0"/>
                <a:ea typeface="ヒラギノ角ゴ Pro W3" pitchFamily="125" charset="-128"/>
              </a:defRPr>
            </a:lvl2pPr>
            <a:lvl3pPr marL="1143000" indent="-228600" eaLnBrk="0" hangingPunct="0">
              <a:defRPr sz="2400">
                <a:solidFill>
                  <a:schemeClr val="tx1"/>
                </a:solidFill>
                <a:latin typeface="Tw Cen MT" pitchFamily="34" charset="0"/>
                <a:ea typeface="ヒラギノ角ゴ Pro W3" pitchFamily="125" charset="-128"/>
              </a:defRPr>
            </a:lvl3pPr>
            <a:lvl4pPr marL="1600200" indent="-228600" eaLnBrk="0" hangingPunct="0">
              <a:defRPr sz="2400">
                <a:solidFill>
                  <a:schemeClr val="tx1"/>
                </a:solidFill>
                <a:latin typeface="Tw Cen MT" pitchFamily="34" charset="0"/>
                <a:ea typeface="ヒラギノ角ゴ Pro W3" pitchFamily="125" charset="-128"/>
              </a:defRPr>
            </a:lvl4pPr>
            <a:lvl5pPr marL="2057400" indent="-228600" eaLnBrk="0" hangingPunct="0">
              <a:defRPr sz="2400">
                <a:solidFill>
                  <a:schemeClr val="tx1"/>
                </a:solidFill>
                <a:latin typeface="Tw Cen MT" pitchFamily="34" charset="0"/>
                <a:ea typeface="ヒラギノ角ゴ Pro W3" pitchFamily="125" charset="-128"/>
              </a:defRPr>
            </a:lvl5pPr>
            <a:lvl6pPr marL="2514600" indent="-228600" defTabSz="457200" eaLnBrk="0" fontAlgn="base" hangingPunct="0">
              <a:spcBef>
                <a:spcPct val="0"/>
              </a:spcBef>
              <a:spcAft>
                <a:spcPct val="0"/>
              </a:spcAft>
              <a:defRPr sz="2400">
                <a:solidFill>
                  <a:schemeClr val="tx1"/>
                </a:solidFill>
                <a:latin typeface="Tw Cen MT" pitchFamily="34" charset="0"/>
                <a:ea typeface="ヒラギノ角ゴ Pro W3" pitchFamily="125" charset="-128"/>
              </a:defRPr>
            </a:lvl6pPr>
            <a:lvl7pPr marL="2971800" indent="-228600" defTabSz="457200" eaLnBrk="0" fontAlgn="base" hangingPunct="0">
              <a:spcBef>
                <a:spcPct val="0"/>
              </a:spcBef>
              <a:spcAft>
                <a:spcPct val="0"/>
              </a:spcAft>
              <a:defRPr sz="2400">
                <a:solidFill>
                  <a:schemeClr val="tx1"/>
                </a:solidFill>
                <a:latin typeface="Tw Cen MT" pitchFamily="34" charset="0"/>
                <a:ea typeface="ヒラギノ角ゴ Pro W3" pitchFamily="125" charset="-128"/>
              </a:defRPr>
            </a:lvl7pPr>
            <a:lvl8pPr marL="3429000" indent="-228600" defTabSz="457200" eaLnBrk="0" fontAlgn="base" hangingPunct="0">
              <a:spcBef>
                <a:spcPct val="0"/>
              </a:spcBef>
              <a:spcAft>
                <a:spcPct val="0"/>
              </a:spcAft>
              <a:defRPr sz="2400">
                <a:solidFill>
                  <a:schemeClr val="tx1"/>
                </a:solidFill>
                <a:latin typeface="Tw Cen MT" pitchFamily="34" charset="0"/>
                <a:ea typeface="ヒラギノ角ゴ Pro W3" pitchFamily="125" charset="-128"/>
              </a:defRPr>
            </a:lvl8pPr>
            <a:lvl9pPr marL="3886200" indent="-228600" defTabSz="457200" eaLnBrk="0" fontAlgn="base" hangingPunct="0">
              <a:spcBef>
                <a:spcPct val="0"/>
              </a:spcBef>
              <a:spcAft>
                <a:spcPct val="0"/>
              </a:spcAft>
              <a:defRPr sz="2400">
                <a:solidFill>
                  <a:schemeClr val="tx1"/>
                </a:solidFill>
                <a:latin typeface="Tw Cen MT" pitchFamily="34" charset="0"/>
                <a:ea typeface="ヒラギノ角ゴ Pro W3" pitchFamily="125" charset="-128"/>
              </a:defRPr>
            </a:lvl9pPr>
          </a:lstStyle>
          <a:p>
            <a:pPr eaLnBrk="1" hangingPunct="1"/>
            <a:r>
              <a:rPr lang="en-US" altLang="en-US" sz="2133">
                <a:solidFill>
                  <a:srgbClr val="003057"/>
                </a:solidFill>
                <a:latin typeface="Tw Cen MT Lt" pitchFamily="125" charset="-18"/>
              </a:rPr>
              <a:t>Information provided in this presentation pertains only to the counties in the Cardinal Innovations Healthcare service area. This information is specific to the Cardinal Innovations service area and may not apply to other organizations, providers, stakeholders or individuals outside the Cardinal Innovations service area.</a:t>
            </a:r>
          </a:p>
          <a:p>
            <a:pPr eaLnBrk="1" hangingPunct="1"/>
            <a:endParaRPr lang="en-US" altLang="en-US" sz="3733">
              <a:solidFill>
                <a:srgbClr val="002554"/>
              </a:solidFill>
              <a:latin typeface="Tw Cen MT Lt" pitchFamily="125" charset="-18"/>
            </a:endParaRPr>
          </a:p>
          <a:p>
            <a:pPr eaLnBrk="1" hangingPunct="1"/>
            <a:r>
              <a:rPr lang="en-US" altLang="en-US" sz="2133">
                <a:solidFill>
                  <a:srgbClr val="003057"/>
                </a:solidFill>
                <a:latin typeface="Tw Cen MT Lt" pitchFamily="125" charset="-18"/>
              </a:rPr>
              <a:t>Presentation slides are brief, bullet-points of information and should not be used out of context.</a:t>
            </a:r>
          </a:p>
        </p:txBody>
      </p:sp>
      <p:sp>
        <p:nvSpPr>
          <p:cNvPr id="5" name="TextBox 13"/>
          <p:cNvSpPr txBox="1">
            <a:spLocks noChangeArrowheads="1"/>
          </p:cNvSpPr>
          <p:nvPr/>
        </p:nvSpPr>
        <p:spPr bwMode="auto">
          <a:xfrm>
            <a:off x="567267" y="1117042"/>
            <a:ext cx="3312584" cy="502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Tw Cen MT" charset="0"/>
                <a:ea typeface="ヒラギノ角ゴ Pro W3" charset="0"/>
                <a:cs typeface="ヒラギノ角ゴ Pro W3" charset="0"/>
              </a:defRPr>
            </a:lvl1pPr>
            <a:lvl2pPr marL="742950" indent="-285750">
              <a:defRPr>
                <a:solidFill>
                  <a:schemeClr val="tx1"/>
                </a:solidFill>
                <a:latin typeface="Tw Cen MT" charset="0"/>
                <a:ea typeface="ヒラギノ角ゴ Pro W3" charset="0"/>
              </a:defRPr>
            </a:lvl2pPr>
            <a:lvl3pPr marL="1143000" indent="-228600">
              <a:defRPr>
                <a:solidFill>
                  <a:schemeClr val="tx1"/>
                </a:solidFill>
                <a:latin typeface="Tw Cen MT" charset="0"/>
                <a:ea typeface="ヒラギノ角ゴ Pro W3" charset="0"/>
              </a:defRPr>
            </a:lvl3pPr>
            <a:lvl4pPr marL="1600200" indent="-228600">
              <a:defRPr>
                <a:solidFill>
                  <a:schemeClr val="tx1"/>
                </a:solidFill>
                <a:latin typeface="Tw Cen MT" charset="0"/>
                <a:ea typeface="ヒラギノ角ゴ Pro W3" charset="0"/>
              </a:defRPr>
            </a:lvl4pPr>
            <a:lvl5pPr marL="2057400" indent="-228600">
              <a:defRPr>
                <a:solidFill>
                  <a:schemeClr val="tx1"/>
                </a:solidFill>
                <a:latin typeface="Tw Cen MT" charset="0"/>
                <a:ea typeface="ヒラギノ角ゴ Pro W3" charset="0"/>
              </a:defRPr>
            </a:lvl5pPr>
            <a:lvl6pPr marL="2514600" indent="-228600" fontAlgn="base">
              <a:spcBef>
                <a:spcPct val="0"/>
              </a:spcBef>
              <a:spcAft>
                <a:spcPct val="0"/>
              </a:spcAft>
              <a:defRPr>
                <a:solidFill>
                  <a:schemeClr val="tx1"/>
                </a:solidFill>
                <a:latin typeface="Tw Cen MT" charset="0"/>
                <a:ea typeface="ヒラギノ角ゴ Pro W3" charset="0"/>
              </a:defRPr>
            </a:lvl6pPr>
            <a:lvl7pPr marL="2971800" indent="-228600" fontAlgn="base">
              <a:spcBef>
                <a:spcPct val="0"/>
              </a:spcBef>
              <a:spcAft>
                <a:spcPct val="0"/>
              </a:spcAft>
              <a:defRPr>
                <a:solidFill>
                  <a:schemeClr val="tx1"/>
                </a:solidFill>
                <a:latin typeface="Tw Cen MT" charset="0"/>
                <a:ea typeface="ヒラギノ角ゴ Pro W3" charset="0"/>
              </a:defRPr>
            </a:lvl7pPr>
            <a:lvl8pPr marL="3429000" indent="-228600" fontAlgn="base">
              <a:spcBef>
                <a:spcPct val="0"/>
              </a:spcBef>
              <a:spcAft>
                <a:spcPct val="0"/>
              </a:spcAft>
              <a:defRPr>
                <a:solidFill>
                  <a:schemeClr val="tx1"/>
                </a:solidFill>
                <a:latin typeface="Tw Cen MT" charset="0"/>
                <a:ea typeface="ヒラギノ角ゴ Pro W3" charset="0"/>
              </a:defRPr>
            </a:lvl8pPr>
            <a:lvl9pPr marL="3886200" indent="-228600" fontAlgn="base">
              <a:spcBef>
                <a:spcPct val="0"/>
              </a:spcBef>
              <a:spcAft>
                <a:spcPct val="0"/>
              </a:spcAft>
              <a:defRPr>
                <a:solidFill>
                  <a:schemeClr val="tx1"/>
                </a:solidFill>
                <a:latin typeface="Tw Cen MT" charset="0"/>
                <a:ea typeface="ヒラギノ角ゴ Pro W3" charset="0"/>
              </a:defRPr>
            </a:lvl9pPr>
          </a:lstStyle>
          <a:p>
            <a:pPr>
              <a:defRPr/>
            </a:pPr>
            <a:r>
              <a:rPr lang="en-US" sz="2667" dirty="0">
                <a:solidFill>
                  <a:srgbClr val="003057"/>
                </a:solidFill>
                <a:latin typeface="Tw Cen MT Md" charset="0"/>
                <a:cs typeface="Tw Cen MT Md" charset="0"/>
              </a:rPr>
              <a:t>Disclaimer</a:t>
            </a:r>
          </a:p>
        </p:txBody>
      </p:sp>
      <p:sp>
        <p:nvSpPr>
          <p:cNvPr id="6" name="Date Placeholder 3"/>
          <p:cNvSpPr>
            <a:spLocks noGrp="1"/>
          </p:cNvSpPr>
          <p:nvPr>
            <p:ph type="dt" sz="half" idx="10"/>
          </p:nvPr>
        </p:nvSpPr>
        <p:spPr/>
        <p:txBody>
          <a:bodyPr/>
          <a:lstStyle>
            <a:lvl1pPr>
              <a:defRPr/>
            </a:lvl1pPr>
          </a:lstStyle>
          <a:p>
            <a:fld id="{F0D6BD19-C88A-4B46-B0D4-80A42008A66E}" type="datetime4">
              <a:rPr lang="en-US" altLang="en-US"/>
              <a:pPr/>
              <a:t>September 15, 2021</a:t>
            </a:fld>
            <a:endParaRPr lang="en-US" altLang="en-US"/>
          </a:p>
        </p:txBody>
      </p:sp>
    </p:spTree>
    <p:extLst>
      <p:ext uri="{BB962C8B-B14F-4D97-AF65-F5344CB8AC3E}">
        <p14:creationId xmlns:p14="http://schemas.microsoft.com/office/powerpoint/2010/main" val="3389474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Copy w/ Larger Image - White">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888147" y="1600200"/>
            <a:ext cx="6705600" cy="4775205"/>
          </a:xfrm>
          <a:prstGeom prst="rect">
            <a:avLst/>
          </a:prstGeom>
          <a:solidFill>
            <a:schemeClr val="bg1"/>
          </a:solidFill>
        </p:spPr>
        <p:txBody>
          <a:bodyPr/>
          <a:lstStyle>
            <a:lvl1pPr marL="0" indent="0">
              <a:buNone/>
              <a:defRPr sz="2667" baseline="0">
                <a:latin typeface="Tw Cen MT Lt"/>
              </a:defRPr>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p:txBody>
      </p:sp>
      <p:sp>
        <p:nvSpPr>
          <p:cNvPr id="2" name="Title 1"/>
          <p:cNvSpPr>
            <a:spLocks noGrp="1"/>
          </p:cNvSpPr>
          <p:nvPr>
            <p:ph type="title"/>
          </p:nvPr>
        </p:nvSpPr>
        <p:spPr>
          <a:xfrm>
            <a:off x="607484" y="1135588"/>
            <a:ext cx="10972800" cy="409397"/>
          </a:xfrm>
          <a:prstGeom prst="rect">
            <a:avLst/>
          </a:prstGeom>
        </p:spPr>
        <p:txBody>
          <a:bodyPr anchor="ctr"/>
          <a:lstStyle>
            <a:lvl1pPr algn="l">
              <a:defRPr sz="2667" b="0" i="0">
                <a:latin typeface="Tw Cen MT Md"/>
                <a:cs typeface="Tw Cen MT Md"/>
              </a:defRPr>
            </a:lvl1pPr>
          </a:lstStyle>
          <a:p>
            <a:r>
              <a:rPr lang="en-US"/>
              <a:t>Click to edit Master title style</a:t>
            </a:r>
            <a:endParaRPr lang="en-US" dirty="0"/>
          </a:p>
        </p:txBody>
      </p:sp>
      <p:sp>
        <p:nvSpPr>
          <p:cNvPr id="3" name="Content Placeholder 2"/>
          <p:cNvSpPr>
            <a:spLocks noGrp="1"/>
          </p:cNvSpPr>
          <p:nvPr>
            <p:ph sz="half" idx="1"/>
          </p:nvPr>
        </p:nvSpPr>
        <p:spPr>
          <a:xfrm>
            <a:off x="609600" y="1600200"/>
            <a:ext cx="4267200" cy="4800600"/>
          </a:xfrm>
          <a:prstGeom prst="rect">
            <a:avLst/>
          </a:prstGeom>
        </p:spPr>
        <p:txBody>
          <a:bodyPr tIns="228600" rIns="274320" bIns="228600"/>
          <a:lstStyle>
            <a:lvl1pPr marL="0" indent="0">
              <a:buNone/>
              <a:defRPr sz="2667">
                <a:latin typeface="Tw Cen MT Lt"/>
              </a:defRPr>
            </a:lvl1pPr>
            <a:lvl2pPr marL="609585" indent="0">
              <a:buNone/>
              <a:defRPr sz="2400"/>
            </a:lvl2pPr>
            <a:lvl3pPr marL="1219170" indent="0">
              <a:buNone/>
              <a:defRPr sz="2133"/>
            </a:lvl3pPr>
            <a:lvl4pPr marL="1828754" indent="0">
              <a:buNone/>
              <a:defRPr sz="1867"/>
            </a:lvl4pPr>
            <a:lvl5pPr marL="2438339" indent="0">
              <a:buNone/>
              <a:defRPr sz="1867"/>
            </a:lvl5pPr>
            <a:lvl6pPr>
              <a:defRPr sz="2400"/>
            </a:lvl6pPr>
            <a:lvl7pPr>
              <a:defRPr sz="2400"/>
            </a:lvl7pPr>
            <a:lvl8pPr>
              <a:defRPr sz="2400"/>
            </a:lvl8pPr>
            <a:lvl9pPr>
              <a:defRPr sz="2400"/>
            </a:lvl9pPr>
          </a:lstStyle>
          <a:p>
            <a:pPr lvl="0"/>
            <a:r>
              <a:rPr lang="en-US"/>
              <a:t>Click to edit Master text styles</a:t>
            </a:r>
          </a:p>
        </p:txBody>
      </p:sp>
      <p:sp>
        <p:nvSpPr>
          <p:cNvPr id="5" name="Date Placeholder 1"/>
          <p:cNvSpPr>
            <a:spLocks noGrp="1"/>
          </p:cNvSpPr>
          <p:nvPr>
            <p:ph type="dt" sz="half" idx="10"/>
          </p:nvPr>
        </p:nvSpPr>
        <p:spPr/>
        <p:txBody>
          <a:bodyPr/>
          <a:lstStyle>
            <a:lvl1pPr>
              <a:defRPr/>
            </a:lvl1pPr>
          </a:lstStyle>
          <a:p>
            <a:fld id="{54B5E9C1-D079-49F3-97E6-F1CB9D7A8228}" type="datetime4">
              <a:rPr lang="en-US" altLang="en-US"/>
              <a:pPr/>
              <a:t>September 15, 2021</a:t>
            </a:fld>
            <a:endParaRPr lang="en-US" altLang="en-US"/>
          </a:p>
        </p:txBody>
      </p:sp>
    </p:spTree>
    <p:extLst>
      <p:ext uri="{BB962C8B-B14F-4D97-AF65-F5344CB8AC3E}">
        <p14:creationId xmlns:p14="http://schemas.microsoft.com/office/powerpoint/2010/main" val="41964696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slideLayout" Target="../slideLayouts/slideLayout17.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2" Type="http://schemas.openxmlformats.org/officeDocument/2006/relationships/slideLayout" Target="../slideLayouts/slideLayout6.xml"/><Relationship Id="rId16" Type="http://schemas.openxmlformats.org/officeDocument/2006/relationships/image" Target="../media/image2.jpg"/><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5" Type="http://schemas.openxmlformats.org/officeDocument/2006/relationships/theme" Target="../theme/theme2.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theme" Target="../theme/theme3.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slideLayout" Target="../slideLayouts/slideLayout30.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 Id="rId1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80598162"/>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Lst>
  <p:txStyles>
    <p:titleStyle>
      <a:lvl1pPr algn="ctr" defTabSz="609585" rtl="0" eaLnBrk="1" fontAlgn="base" hangingPunct="1">
        <a:spcBef>
          <a:spcPct val="0"/>
        </a:spcBef>
        <a:spcAft>
          <a:spcPct val="0"/>
        </a:spcAft>
        <a:defRPr sz="5867" kern="1200">
          <a:solidFill>
            <a:schemeClr val="tx1"/>
          </a:solidFill>
          <a:latin typeface="+mj-lt"/>
          <a:ea typeface="ヒラギノ角ゴ Pro W3" charset="0"/>
          <a:cs typeface="ヒラギノ角ゴ Pro W3" charset="0"/>
        </a:defRPr>
      </a:lvl1pPr>
      <a:lvl2pPr algn="ctr" defTabSz="609585" rtl="0" eaLnBrk="1" fontAlgn="base" hangingPunct="1">
        <a:spcBef>
          <a:spcPct val="0"/>
        </a:spcBef>
        <a:spcAft>
          <a:spcPct val="0"/>
        </a:spcAft>
        <a:defRPr sz="5867">
          <a:solidFill>
            <a:schemeClr val="tx1"/>
          </a:solidFill>
          <a:latin typeface="Tw Cen MT" charset="0"/>
          <a:ea typeface="ヒラギノ角ゴ Pro W3" charset="0"/>
          <a:cs typeface="ヒラギノ角ゴ Pro W3" charset="0"/>
        </a:defRPr>
      </a:lvl2pPr>
      <a:lvl3pPr algn="ctr" defTabSz="609585" rtl="0" eaLnBrk="1" fontAlgn="base" hangingPunct="1">
        <a:spcBef>
          <a:spcPct val="0"/>
        </a:spcBef>
        <a:spcAft>
          <a:spcPct val="0"/>
        </a:spcAft>
        <a:defRPr sz="5867">
          <a:solidFill>
            <a:schemeClr val="tx1"/>
          </a:solidFill>
          <a:latin typeface="Tw Cen MT" charset="0"/>
          <a:ea typeface="ヒラギノ角ゴ Pro W3" charset="0"/>
          <a:cs typeface="ヒラギノ角ゴ Pro W3" charset="0"/>
        </a:defRPr>
      </a:lvl3pPr>
      <a:lvl4pPr algn="ctr" defTabSz="609585" rtl="0" eaLnBrk="1" fontAlgn="base" hangingPunct="1">
        <a:spcBef>
          <a:spcPct val="0"/>
        </a:spcBef>
        <a:spcAft>
          <a:spcPct val="0"/>
        </a:spcAft>
        <a:defRPr sz="5867">
          <a:solidFill>
            <a:schemeClr val="tx1"/>
          </a:solidFill>
          <a:latin typeface="Tw Cen MT" charset="0"/>
          <a:ea typeface="ヒラギノ角ゴ Pro W3" charset="0"/>
          <a:cs typeface="ヒラギノ角ゴ Pro W3" charset="0"/>
        </a:defRPr>
      </a:lvl4pPr>
      <a:lvl5pPr algn="ctr" defTabSz="609585" rtl="0" eaLnBrk="1" fontAlgn="base" hangingPunct="1">
        <a:spcBef>
          <a:spcPct val="0"/>
        </a:spcBef>
        <a:spcAft>
          <a:spcPct val="0"/>
        </a:spcAft>
        <a:defRPr sz="5867">
          <a:solidFill>
            <a:schemeClr val="tx1"/>
          </a:solidFill>
          <a:latin typeface="Tw Cen MT" charset="0"/>
          <a:ea typeface="ヒラギノ角ゴ Pro W3" charset="0"/>
          <a:cs typeface="ヒラギノ角ゴ Pro W3" charset="0"/>
        </a:defRPr>
      </a:lvl5pPr>
      <a:lvl6pPr marL="609585" algn="ctr" defTabSz="609585" rtl="0" eaLnBrk="1" fontAlgn="base" hangingPunct="1">
        <a:spcBef>
          <a:spcPct val="0"/>
        </a:spcBef>
        <a:spcAft>
          <a:spcPct val="0"/>
        </a:spcAft>
        <a:defRPr sz="5867">
          <a:solidFill>
            <a:schemeClr val="tx1"/>
          </a:solidFill>
          <a:latin typeface="Tw Cen MT" charset="0"/>
          <a:ea typeface="ヒラギノ角ゴ Pro W3" charset="0"/>
          <a:cs typeface="ヒラギノ角ゴ Pro W3" charset="0"/>
        </a:defRPr>
      </a:lvl6pPr>
      <a:lvl7pPr marL="1219170" algn="ctr" defTabSz="609585" rtl="0" eaLnBrk="1" fontAlgn="base" hangingPunct="1">
        <a:spcBef>
          <a:spcPct val="0"/>
        </a:spcBef>
        <a:spcAft>
          <a:spcPct val="0"/>
        </a:spcAft>
        <a:defRPr sz="5867">
          <a:solidFill>
            <a:schemeClr val="tx1"/>
          </a:solidFill>
          <a:latin typeface="Tw Cen MT" charset="0"/>
          <a:ea typeface="ヒラギノ角ゴ Pro W3" charset="0"/>
          <a:cs typeface="ヒラギノ角ゴ Pro W3" charset="0"/>
        </a:defRPr>
      </a:lvl7pPr>
      <a:lvl8pPr marL="1828754" algn="ctr" defTabSz="609585" rtl="0" eaLnBrk="1" fontAlgn="base" hangingPunct="1">
        <a:spcBef>
          <a:spcPct val="0"/>
        </a:spcBef>
        <a:spcAft>
          <a:spcPct val="0"/>
        </a:spcAft>
        <a:defRPr sz="5867">
          <a:solidFill>
            <a:schemeClr val="tx1"/>
          </a:solidFill>
          <a:latin typeface="Tw Cen MT" charset="0"/>
          <a:ea typeface="ヒラギノ角ゴ Pro W3" charset="0"/>
          <a:cs typeface="ヒラギノ角ゴ Pro W3" charset="0"/>
        </a:defRPr>
      </a:lvl8pPr>
      <a:lvl9pPr marL="2438339" algn="ctr" defTabSz="609585" rtl="0" eaLnBrk="1" fontAlgn="base" hangingPunct="1">
        <a:spcBef>
          <a:spcPct val="0"/>
        </a:spcBef>
        <a:spcAft>
          <a:spcPct val="0"/>
        </a:spcAft>
        <a:defRPr sz="5867">
          <a:solidFill>
            <a:schemeClr val="tx1"/>
          </a:solidFill>
          <a:latin typeface="Tw Cen MT" charset="0"/>
          <a:ea typeface="ヒラギノ角ゴ Pro W3" charset="0"/>
          <a:cs typeface="ヒラギノ角ゴ Pro W3" charset="0"/>
        </a:defRPr>
      </a:lvl9pPr>
    </p:titleStyle>
    <p:bodyStyle>
      <a:lvl1pPr marL="457189" indent="-457189" algn="l" defTabSz="609585" rtl="0" eaLnBrk="1" fontAlgn="base" hangingPunct="1">
        <a:spcBef>
          <a:spcPct val="20000"/>
        </a:spcBef>
        <a:spcAft>
          <a:spcPct val="0"/>
        </a:spcAft>
        <a:buFont typeface="Arial" pitchFamily="34" charset="0"/>
        <a:buChar char="•"/>
        <a:defRPr sz="4267" kern="1200">
          <a:solidFill>
            <a:schemeClr val="tx1"/>
          </a:solidFill>
          <a:latin typeface="+mn-lt"/>
          <a:ea typeface="ヒラギノ角ゴ Pro W3" charset="0"/>
          <a:cs typeface="ヒラギノ角ゴ Pro W3" charset="0"/>
        </a:defRPr>
      </a:lvl1pPr>
      <a:lvl2pPr marL="990575" indent="-380990" algn="l" defTabSz="609585" rtl="0" eaLnBrk="1" fontAlgn="base" hangingPunct="1">
        <a:spcBef>
          <a:spcPct val="20000"/>
        </a:spcBef>
        <a:spcAft>
          <a:spcPct val="0"/>
        </a:spcAft>
        <a:buFont typeface="Arial" pitchFamily="34" charset="0"/>
        <a:buChar char="–"/>
        <a:defRPr sz="3733" kern="1200">
          <a:solidFill>
            <a:schemeClr val="tx1"/>
          </a:solidFill>
          <a:latin typeface="+mn-lt"/>
          <a:ea typeface="ヒラギノ角ゴ Pro W3" charset="0"/>
          <a:cs typeface="+mn-cs"/>
        </a:defRPr>
      </a:lvl2pPr>
      <a:lvl3pPr marL="1523962" indent="-304792" algn="l" defTabSz="609585" rtl="0" eaLnBrk="1" fontAlgn="base" hangingPunct="1">
        <a:spcBef>
          <a:spcPct val="20000"/>
        </a:spcBef>
        <a:spcAft>
          <a:spcPct val="0"/>
        </a:spcAft>
        <a:buFont typeface="Arial" pitchFamily="34" charset="0"/>
        <a:buChar char="•"/>
        <a:defRPr sz="3200" kern="1200">
          <a:solidFill>
            <a:schemeClr val="tx1"/>
          </a:solidFill>
          <a:latin typeface="+mn-lt"/>
          <a:ea typeface="ヒラギノ角ゴ Pro W3" charset="0"/>
          <a:cs typeface="+mn-cs"/>
        </a:defRPr>
      </a:lvl3pPr>
      <a:lvl4pPr marL="2133547" indent="-304792" algn="l" defTabSz="609585" rtl="0" eaLnBrk="1" fontAlgn="base" hangingPunct="1">
        <a:spcBef>
          <a:spcPct val="20000"/>
        </a:spcBef>
        <a:spcAft>
          <a:spcPct val="0"/>
        </a:spcAft>
        <a:buFont typeface="Arial" pitchFamily="34" charset="0"/>
        <a:buChar char="–"/>
        <a:defRPr sz="2667" kern="1200">
          <a:solidFill>
            <a:schemeClr val="tx1"/>
          </a:solidFill>
          <a:latin typeface="+mn-lt"/>
          <a:ea typeface="ヒラギノ角ゴ Pro W3" charset="0"/>
          <a:cs typeface="+mn-cs"/>
        </a:defRPr>
      </a:lvl4pPr>
      <a:lvl5pPr marL="2743131" indent="-304792" algn="l" defTabSz="609585" rtl="0" eaLnBrk="1" fontAlgn="base" hangingPunct="1">
        <a:spcBef>
          <a:spcPct val="20000"/>
        </a:spcBef>
        <a:spcAft>
          <a:spcPct val="0"/>
        </a:spcAft>
        <a:buFont typeface="Arial" pitchFamily="34" charset="0"/>
        <a:buChar char="»"/>
        <a:defRPr sz="2667" kern="1200">
          <a:solidFill>
            <a:schemeClr val="tx1"/>
          </a:solidFill>
          <a:latin typeface="+mn-lt"/>
          <a:ea typeface="ヒラギノ角ゴ Pro W3" charset="0"/>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6418268"/>
            <a:ext cx="12192000" cy="465137"/>
          </a:xfrm>
          <a:prstGeom prst="rect">
            <a:avLst/>
          </a:prstGeom>
          <a:solidFill>
            <a:srgbClr val="00305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2400"/>
          </a:p>
        </p:txBody>
      </p:sp>
      <p:sp>
        <p:nvSpPr>
          <p:cNvPr id="2051" name="TextBox 5"/>
          <p:cNvSpPr txBox="1">
            <a:spLocks noChangeArrowheads="1"/>
          </p:cNvSpPr>
          <p:nvPr/>
        </p:nvSpPr>
        <p:spPr bwMode="auto">
          <a:xfrm>
            <a:off x="6460067" y="6538913"/>
            <a:ext cx="512233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spAutoFit/>
          </a:bodyPr>
          <a:lstStyle>
            <a:lvl1pPr eaLnBrk="0" hangingPunct="0">
              <a:defRPr sz="2400">
                <a:solidFill>
                  <a:schemeClr val="tx1"/>
                </a:solidFill>
                <a:latin typeface="Tw Cen MT" pitchFamily="34" charset="0"/>
                <a:ea typeface="ヒラギノ角ゴ Pro W3" pitchFamily="125" charset="-128"/>
              </a:defRPr>
            </a:lvl1pPr>
            <a:lvl2pPr marL="742950" indent="-285750" eaLnBrk="0" hangingPunct="0">
              <a:defRPr sz="2400">
                <a:solidFill>
                  <a:schemeClr val="tx1"/>
                </a:solidFill>
                <a:latin typeface="Tw Cen MT" pitchFamily="34" charset="0"/>
                <a:ea typeface="ヒラギノ角ゴ Pro W3" pitchFamily="125" charset="-128"/>
              </a:defRPr>
            </a:lvl2pPr>
            <a:lvl3pPr marL="1143000" indent="-228600" eaLnBrk="0" hangingPunct="0">
              <a:defRPr sz="2400">
                <a:solidFill>
                  <a:schemeClr val="tx1"/>
                </a:solidFill>
                <a:latin typeface="Tw Cen MT" pitchFamily="34" charset="0"/>
                <a:ea typeface="ヒラギノ角ゴ Pro W3" pitchFamily="125" charset="-128"/>
              </a:defRPr>
            </a:lvl3pPr>
            <a:lvl4pPr marL="1600200" indent="-228600" eaLnBrk="0" hangingPunct="0">
              <a:defRPr sz="2400">
                <a:solidFill>
                  <a:schemeClr val="tx1"/>
                </a:solidFill>
                <a:latin typeface="Tw Cen MT" pitchFamily="34" charset="0"/>
                <a:ea typeface="ヒラギノ角ゴ Pro W3" pitchFamily="125" charset="-128"/>
              </a:defRPr>
            </a:lvl4pPr>
            <a:lvl5pPr marL="2057400" indent="-228600" eaLnBrk="0" hangingPunct="0">
              <a:defRPr sz="2400">
                <a:solidFill>
                  <a:schemeClr val="tx1"/>
                </a:solidFill>
                <a:latin typeface="Tw Cen MT" pitchFamily="34" charset="0"/>
                <a:ea typeface="ヒラギノ角ゴ Pro W3" pitchFamily="125" charset="-128"/>
              </a:defRPr>
            </a:lvl5pPr>
            <a:lvl6pPr marL="2514600" indent="-228600" defTabSz="457200" eaLnBrk="0" fontAlgn="base" hangingPunct="0">
              <a:spcBef>
                <a:spcPct val="0"/>
              </a:spcBef>
              <a:spcAft>
                <a:spcPct val="0"/>
              </a:spcAft>
              <a:defRPr sz="2400">
                <a:solidFill>
                  <a:schemeClr val="tx1"/>
                </a:solidFill>
                <a:latin typeface="Tw Cen MT" pitchFamily="34" charset="0"/>
                <a:ea typeface="ヒラギノ角ゴ Pro W3" pitchFamily="125" charset="-128"/>
              </a:defRPr>
            </a:lvl6pPr>
            <a:lvl7pPr marL="2971800" indent="-228600" defTabSz="457200" eaLnBrk="0" fontAlgn="base" hangingPunct="0">
              <a:spcBef>
                <a:spcPct val="0"/>
              </a:spcBef>
              <a:spcAft>
                <a:spcPct val="0"/>
              </a:spcAft>
              <a:defRPr sz="2400">
                <a:solidFill>
                  <a:schemeClr val="tx1"/>
                </a:solidFill>
                <a:latin typeface="Tw Cen MT" pitchFamily="34" charset="0"/>
                <a:ea typeface="ヒラギノ角ゴ Pro W3" pitchFamily="125" charset="-128"/>
              </a:defRPr>
            </a:lvl7pPr>
            <a:lvl8pPr marL="3429000" indent="-228600" defTabSz="457200" eaLnBrk="0" fontAlgn="base" hangingPunct="0">
              <a:spcBef>
                <a:spcPct val="0"/>
              </a:spcBef>
              <a:spcAft>
                <a:spcPct val="0"/>
              </a:spcAft>
              <a:defRPr sz="2400">
                <a:solidFill>
                  <a:schemeClr val="tx1"/>
                </a:solidFill>
                <a:latin typeface="Tw Cen MT" pitchFamily="34" charset="0"/>
                <a:ea typeface="ヒラギノ角ゴ Pro W3" pitchFamily="125" charset="-128"/>
              </a:defRPr>
            </a:lvl8pPr>
            <a:lvl9pPr marL="3886200" indent="-228600" defTabSz="457200" eaLnBrk="0" fontAlgn="base" hangingPunct="0">
              <a:spcBef>
                <a:spcPct val="0"/>
              </a:spcBef>
              <a:spcAft>
                <a:spcPct val="0"/>
              </a:spcAft>
              <a:defRPr sz="2400">
                <a:solidFill>
                  <a:schemeClr val="tx1"/>
                </a:solidFill>
                <a:latin typeface="Tw Cen MT" pitchFamily="34" charset="0"/>
                <a:ea typeface="ヒラギノ角ゴ Pro W3" pitchFamily="125" charset="-128"/>
              </a:defRPr>
            </a:lvl9pPr>
          </a:lstStyle>
          <a:p>
            <a:pPr algn="r" eaLnBrk="1" hangingPunct="1"/>
            <a:r>
              <a:rPr lang="en-US" altLang="en-US" sz="800" dirty="0">
                <a:solidFill>
                  <a:srgbClr val="FFFFFF"/>
                </a:solidFill>
                <a:latin typeface="Tw Cen MT Lt" pitchFamily="125" charset="-18"/>
              </a:rPr>
              <a:t>Copyright © 2017 Cardinal Innovations Healthcare.  All rights reserved.</a:t>
            </a:r>
          </a:p>
        </p:txBody>
      </p:sp>
      <p:sp>
        <p:nvSpPr>
          <p:cNvPr id="2" name="Date Placeholder 1"/>
          <p:cNvSpPr>
            <a:spLocks noGrp="1"/>
          </p:cNvSpPr>
          <p:nvPr>
            <p:ph type="dt" sz="half" idx="2"/>
          </p:nvPr>
        </p:nvSpPr>
        <p:spPr>
          <a:xfrm>
            <a:off x="641351" y="6540501"/>
            <a:ext cx="2844800" cy="182563"/>
          </a:xfrm>
          <a:prstGeom prst="rect">
            <a:avLst/>
          </a:prstGeom>
        </p:spPr>
        <p:txBody>
          <a:bodyPr vert="horz" wrap="square" lIns="0" tIns="45720" rIns="91440" bIns="45720" numCol="1" anchor="ctr" anchorCtr="0" compatLnSpc="1">
            <a:prstTxWarp prst="textNoShape">
              <a:avLst/>
            </a:prstTxWarp>
          </a:bodyPr>
          <a:lstStyle>
            <a:lvl1pPr>
              <a:defRPr sz="800">
                <a:solidFill>
                  <a:schemeClr val="bg1"/>
                </a:solidFill>
                <a:latin typeface="Tw Cen MT Lt" pitchFamily="125" charset="-18"/>
              </a:defRPr>
            </a:lvl1pPr>
          </a:lstStyle>
          <a:p>
            <a:fld id="{D197337D-0D74-4D99-85DC-B374E302B907}" type="datetime4">
              <a:rPr lang="en-US" altLang="en-US"/>
              <a:pPr/>
              <a:t>September 15, 2021</a:t>
            </a:fld>
            <a:endParaRPr lang="en-US" altLang="en-US"/>
          </a:p>
        </p:txBody>
      </p:sp>
      <p:cxnSp>
        <p:nvCxnSpPr>
          <p:cNvPr id="5" name="Straight Connector 4"/>
          <p:cNvCxnSpPr/>
          <p:nvPr/>
        </p:nvCxnSpPr>
        <p:spPr>
          <a:xfrm>
            <a:off x="0" y="1574800"/>
            <a:ext cx="12192000" cy="0"/>
          </a:xfrm>
          <a:prstGeom prst="line">
            <a:avLst/>
          </a:prstGeom>
          <a:ln w="38100">
            <a:solidFill>
              <a:srgbClr val="98999C"/>
            </a:solidFill>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0" y="6399213"/>
            <a:ext cx="12192000" cy="0"/>
          </a:xfrm>
          <a:prstGeom prst="line">
            <a:avLst/>
          </a:prstGeom>
          <a:ln w="38100">
            <a:solidFill>
              <a:srgbClr val="98999C"/>
            </a:solidFill>
          </a:ln>
          <a:effectLst/>
        </p:spPr>
        <p:style>
          <a:lnRef idx="2">
            <a:schemeClr val="accent1"/>
          </a:lnRef>
          <a:fillRef idx="0">
            <a:schemeClr val="accent1"/>
          </a:fillRef>
          <a:effectRef idx="1">
            <a:schemeClr val="accent1"/>
          </a:effectRef>
          <a:fontRef idx="minor">
            <a:schemeClr val="tx1"/>
          </a:fontRef>
        </p:style>
      </p:cxnSp>
      <p:pic>
        <p:nvPicPr>
          <p:cNvPr id="3" name="Picture 2"/>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10363200" y="0"/>
            <a:ext cx="1219200" cy="1219200"/>
          </a:xfrm>
          <a:prstGeom prst="rect">
            <a:avLst/>
          </a:prstGeom>
        </p:spPr>
      </p:pic>
    </p:spTree>
    <p:extLst>
      <p:ext uri="{BB962C8B-B14F-4D97-AF65-F5344CB8AC3E}">
        <p14:creationId xmlns:p14="http://schemas.microsoft.com/office/powerpoint/2010/main" val="71114570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Lst>
  <p:hf sldNum="0" hdr="0" ftr="0"/>
  <p:txStyles>
    <p:titleStyle>
      <a:lvl1pPr algn="ctr" defTabSz="609585" rtl="0" eaLnBrk="1" fontAlgn="base" hangingPunct="1">
        <a:spcBef>
          <a:spcPct val="0"/>
        </a:spcBef>
        <a:spcAft>
          <a:spcPct val="0"/>
        </a:spcAft>
        <a:defRPr sz="5867" kern="1200">
          <a:solidFill>
            <a:schemeClr val="tx1"/>
          </a:solidFill>
          <a:latin typeface="+mj-lt"/>
          <a:ea typeface="ヒラギノ角ゴ Pro W3" charset="0"/>
          <a:cs typeface="ヒラギノ角ゴ Pro W3" charset="0"/>
        </a:defRPr>
      </a:lvl1pPr>
      <a:lvl2pPr algn="ctr" defTabSz="609585" rtl="0" eaLnBrk="1" fontAlgn="base" hangingPunct="1">
        <a:spcBef>
          <a:spcPct val="0"/>
        </a:spcBef>
        <a:spcAft>
          <a:spcPct val="0"/>
        </a:spcAft>
        <a:defRPr sz="5867">
          <a:solidFill>
            <a:schemeClr val="tx1"/>
          </a:solidFill>
          <a:latin typeface="Tw Cen MT" charset="0"/>
          <a:ea typeface="ヒラギノ角ゴ Pro W3" charset="0"/>
          <a:cs typeface="ヒラギノ角ゴ Pro W3" charset="0"/>
        </a:defRPr>
      </a:lvl2pPr>
      <a:lvl3pPr algn="ctr" defTabSz="609585" rtl="0" eaLnBrk="1" fontAlgn="base" hangingPunct="1">
        <a:spcBef>
          <a:spcPct val="0"/>
        </a:spcBef>
        <a:spcAft>
          <a:spcPct val="0"/>
        </a:spcAft>
        <a:defRPr sz="5867">
          <a:solidFill>
            <a:schemeClr val="tx1"/>
          </a:solidFill>
          <a:latin typeface="Tw Cen MT" charset="0"/>
          <a:ea typeface="ヒラギノ角ゴ Pro W3" charset="0"/>
          <a:cs typeface="ヒラギノ角ゴ Pro W3" charset="0"/>
        </a:defRPr>
      </a:lvl3pPr>
      <a:lvl4pPr algn="ctr" defTabSz="609585" rtl="0" eaLnBrk="1" fontAlgn="base" hangingPunct="1">
        <a:spcBef>
          <a:spcPct val="0"/>
        </a:spcBef>
        <a:spcAft>
          <a:spcPct val="0"/>
        </a:spcAft>
        <a:defRPr sz="5867">
          <a:solidFill>
            <a:schemeClr val="tx1"/>
          </a:solidFill>
          <a:latin typeface="Tw Cen MT" charset="0"/>
          <a:ea typeface="ヒラギノ角ゴ Pro W3" charset="0"/>
          <a:cs typeface="ヒラギノ角ゴ Pro W3" charset="0"/>
        </a:defRPr>
      </a:lvl4pPr>
      <a:lvl5pPr algn="ctr" defTabSz="609585" rtl="0" eaLnBrk="1" fontAlgn="base" hangingPunct="1">
        <a:spcBef>
          <a:spcPct val="0"/>
        </a:spcBef>
        <a:spcAft>
          <a:spcPct val="0"/>
        </a:spcAft>
        <a:defRPr sz="5867">
          <a:solidFill>
            <a:schemeClr val="tx1"/>
          </a:solidFill>
          <a:latin typeface="Tw Cen MT" charset="0"/>
          <a:ea typeface="ヒラギノ角ゴ Pro W3" charset="0"/>
          <a:cs typeface="ヒラギノ角ゴ Pro W3" charset="0"/>
        </a:defRPr>
      </a:lvl5pPr>
      <a:lvl6pPr marL="609585" algn="ctr" defTabSz="609585" rtl="0" eaLnBrk="1" fontAlgn="base" hangingPunct="1">
        <a:spcBef>
          <a:spcPct val="0"/>
        </a:spcBef>
        <a:spcAft>
          <a:spcPct val="0"/>
        </a:spcAft>
        <a:defRPr sz="5867">
          <a:solidFill>
            <a:schemeClr val="tx1"/>
          </a:solidFill>
          <a:latin typeface="Tw Cen MT" charset="0"/>
          <a:ea typeface="ヒラギノ角ゴ Pro W3" charset="0"/>
          <a:cs typeface="ヒラギノ角ゴ Pro W3" charset="0"/>
        </a:defRPr>
      </a:lvl6pPr>
      <a:lvl7pPr marL="1219170" algn="ctr" defTabSz="609585" rtl="0" eaLnBrk="1" fontAlgn="base" hangingPunct="1">
        <a:spcBef>
          <a:spcPct val="0"/>
        </a:spcBef>
        <a:spcAft>
          <a:spcPct val="0"/>
        </a:spcAft>
        <a:defRPr sz="5867">
          <a:solidFill>
            <a:schemeClr val="tx1"/>
          </a:solidFill>
          <a:latin typeface="Tw Cen MT" charset="0"/>
          <a:ea typeface="ヒラギノ角ゴ Pro W3" charset="0"/>
          <a:cs typeface="ヒラギノ角ゴ Pro W3" charset="0"/>
        </a:defRPr>
      </a:lvl7pPr>
      <a:lvl8pPr marL="1828754" algn="ctr" defTabSz="609585" rtl="0" eaLnBrk="1" fontAlgn="base" hangingPunct="1">
        <a:spcBef>
          <a:spcPct val="0"/>
        </a:spcBef>
        <a:spcAft>
          <a:spcPct val="0"/>
        </a:spcAft>
        <a:defRPr sz="5867">
          <a:solidFill>
            <a:schemeClr val="tx1"/>
          </a:solidFill>
          <a:latin typeface="Tw Cen MT" charset="0"/>
          <a:ea typeface="ヒラギノ角ゴ Pro W3" charset="0"/>
          <a:cs typeface="ヒラギノ角ゴ Pro W3" charset="0"/>
        </a:defRPr>
      </a:lvl8pPr>
      <a:lvl9pPr marL="2438339" algn="ctr" defTabSz="609585" rtl="0" eaLnBrk="1" fontAlgn="base" hangingPunct="1">
        <a:spcBef>
          <a:spcPct val="0"/>
        </a:spcBef>
        <a:spcAft>
          <a:spcPct val="0"/>
        </a:spcAft>
        <a:defRPr sz="5867">
          <a:solidFill>
            <a:schemeClr val="tx1"/>
          </a:solidFill>
          <a:latin typeface="Tw Cen MT" charset="0"/>
          <a:ea typeface="ヒラギノ角ゴ Pro W3" charset="0"/>
          <a:cs typeface="ヒラギノ角ゴ Pro W3" charset="0"/>
        </a:defRPr>
      </a:lvl9pPr>
    </p:titleStyle>
    <p:bodyStyle>
      <a:lvl1pPr marL="457189" indent="-457189" algn="l" defTabSz="609585" rtl="0" eaLnBrk="1" fontAlgn="base" hangingPunct="1">
        <a:spcBef>
          <a:spcPct val="20000"/>
        </a:spcBef>
        <a:spcAft>
          <a:spcPct val="0"/>
        </a:spcAft>
        <a:buFont typeface="Arial" pitchFamily="34" charset="0"/>
        <a:buChar char="•"/>
        <a:defRPr sz="4267" kern="1200">
          <a:solidFill>
            <a:schemeClr val="tx1"/>
          </a:solidFill>
          <a:latin typeface="+mn-lt"/>
          <a:ea typeface="ヒラギノ角ゴ Pro W3" charset="0"/>
          <a:cs typeface="ヒラギノ角ゴ Pro W3" charset="0"/>
        </a:defRPr>
      </a:lvl1pPr>
      <a:lvl2pPr marL="990575" indent="-380990" algn="l" defTabSz="609585" rtl="0" eaLnBrk="1" fontAlgn="base" hangingPunct="1">
        <a:spcBef>
          <a:spcPct val="20000"/>
        </a:spcBef>
        <a:spcAft>
          <a:spcPct val="0"/>
        </a:spcAft>
        <a:buFont typeface="Arial" pitchFamily="34" charset="0"/>
        <a:buChar char="–"/>
        <a:defRPr sz="3733" kern="1200">
          <a:solidFill>
            <a:schemeClr val="tx1"/>
          </a:solidFill>
          <a:latin typeface="+mn-lt"/>
          <a:ea typeface="ヒラギノ角ゴ Pro W3" charset="0"/>
          <a:cs typeface="+mn-cs"/>
        </a:defRPr>
      </a:lvl2pPr>
      <a:lvl3pPr marL="1523962" indent="-304792" algn="l" defTabSz="609585" rtl="0" eaLnBrk="1" fontAlgn="base" hangingPunct="1">
        <a:spcBef>
          <a:spcPct val="20000"/>
        </a:spcBef>
        <a:spcAft>
          <a:spcPct val="0"/>
        </a:spcAft>
        <a:buFont typeface="Arial" pitchFamily="34" charset="0"/>
        <a:buChar char="•"/>
        <a:defRPr sz="3200" kern="1200">
          <a:solidFill>
            <a:schemeClr val="tx1"/>
          </a:solidFill>
          <a:latin typeface="+mn-lt"/>
          <a:ea typeface="ヒラギノ角ゴ Pro W3" charset="0"/>
          <a:cs typeface="+mn-cs"/>
        </a:defRPr>
      </a:lvl3pPr>
      <a:lvl4pPr marL="2133547" indent="-304792" algn="l" defTabSz="609585" rtl="0" eaLnBrk="1" fontAlgn="base" hangingPunct="1">
        <a:spcBef>
          <a:spcPct val="20000"/>
        </a:spcBef>
        <a:spcAft>
          <a:spcPct val="0"/>
        </a:spcAft>
        <a:buFont typeface="Arial" pitchFamily="34" charset="0"/>
        <a:buChar char="–"/>
        <a:defRPr sz="2667" kern="1200">
          <a:solidFill>
            <a:schemeClr val="tx1"/>
          </a:solidFill>
          <a:latin typeface="+mn-lt"/>
          <a:ea typeface="ヒラギノ角ゴ Pro W3" charset="0"/>
          <a:cs typeface="+mn-cs"/>
        </a:defRPr>
      </a:lvl4pPr>
      <a:lvl5pPr marL="2743131" indent="-304792" algn="l" defTabSz="609585" rtl="0" eaLnBrk="1" fontAlgn="base" hangingPunct="1">
        <a:spcBef>
          <a:spcPct val="20000"/>
        </a:spcBef>
        <a:spcAft>
          <a:spcPct val="0"/>
        </a:spcAft>
        <a:buFont typeface="Arial" pitchFamily="34" charset="0"/>
        <a:buChar char="»"/>
        <a:defRPr sz="2667" kern="1200">
          <a:solidFill>
            <a:schemeClr val="tx1"/>
          </a:solidFill>
          <a:latin typeface="+mn-lt"/>
          <a:ea typeface="ヒラギノ角ゴ Pro W3" charset="0"/>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003057"/>
        </a:solidFill>
        <a:effectLst/>
      </p:bgPr>
    </p:bg>
    <p:spTree>
      <p:nvGrpSpPr>
        <p:cNvPr id="1" name=""/>
        <p:cNvGrpSpPr/>
        <p:nvPr/>
      </p:nvGrpSpPr>
      <p:grpSpPr>
        <a:xfrm>
          <a:off x="0" y="0"/>
          <a:ext cx="0" cy="0"/>
          <a:chOff x="0" y="0"/>
          <a:chExt cx="0" cy="0"/>
        </a:xfrm>
      </p:grpSpPr>
      <p:sp>
        <p:nvSpPr>
          <p:cNvPr id="9" name="Rectangle 8"/>
          <p:cNvSpPr/>
          <p:nvPr/>
        </p:nvSpPr>
        <p:spPr>
          <a:xfrm>
            <a:off x="0" y="6418268"/>
            <a:ext cx="12192000" cy="46513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2400"/>
          </a:p>
        </p:txBody>
      </p:sp>
      <p:sp>
        <p:nvSpPr>
          <p:cNvPr id="3075" name="TextBox 5"/>
          <p:cNvSpPr txBox="1">
            <a:spLocks noChangeArrowheads="1"/>
          </p:cNvSpPr>
          <p:nvPr/>
        </p:nvSpPr>
        <p:spPr bwMode="auto">
          <a:xfrm>
            <a:off x="6460067" y="6538913"/>
            <a:ext cx="512233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spAutoFit/>
          </a:bodyPr>
          <a:lstStyle>
            <a:lvl1pPr eaLnBrk="0" hangingPunct="0">
              <a:defRPr sz="2400">
                <a:solidFill>
                  <a:schemeClr val="tx1"/>
                </a:solidFill>
                <a:latin typeface="Tw Cen MT" pitchFamily="34" charset="0"/>
                <a:ea typeface="ヒラギノ角ゴ Pro W3" pitchFamily="125" charset="-128"/>
              </a:defRPr>
            </a:lvl1pPr>
            <a:lvl2pPr marL="742950" indent="-285750" eaLnBrk="0" hangingPunct="0">
              <a:defRPr sz="2400">
                <a:solidFill>
                  <a:schemeClr val="tx1"/>
                </a:solidFill>
                <a:latin typeface="Tw Cen MT" pitchFamily="34" charset="0"/>
                <a:ea typeface="ヒラギノ角ゴ Pro W3" pitchFamily="125" charset="-128"/>
              </a:defRPr>
            </a:lvl2pPr>
            <a:lvl3pPr marL="1143000" indent="-228600" eaLnBrk="0" hangingPunct="0">
              <a:defRPr sz="2400">
                <a:solidFill>
                  <a:schemeClr val="tx1"/>
                </a:solidFill>
                <a:latin typeface="Tw Cen MT" pitchFamily="34" charset="0"/>
                <a:ea typeface="ヒラギノ角ゴ Pro W3" pitchFamily="125" charset="-128"/>
              </a:defRPr>
            </a:lvl3pPr>
            <a:lvl4pPr marL="1600200" indent="-228600" eaLnBrk="0" hangingPunct="0">
              <a:defRPr sz="2400">
                <a:solidFill>
                  <a:schemeClr val="tx1"/>
                </a:solidFill>
                <a:latin typeface="Tw Cen MT" pitchFamily="34" charset="0"/>
                <a:ea typeface="ヒラギノ角ゴ Pro W3" pitchFamily="125" charset="-128"/>
              </a:defRPr>
            </a:lvl4pPr>
            <a:lvl5pPr marL="2057400" indent="-228600" eaLnBrk="0" hangingPunct="0">
              <a:defRPr sz="2400">
                <a:solidFill>
                  <a:schemeClr val="tx1"/>
                </a:solidFill>
                <a:latin typeface="Tw Cen MT" pitchFamily="34" charset="0"/>
                <a:ea typeface="ヒラギノ角ゴ Pro W3" pitchFamily="125" charset="-128"/>
              </a:defRPr>
            </a:lvl5pPr>
            <a:lvl6pPr marL="2514600" indent="-228600" defTabSz="457200" eaLnBrk="0" fontAlgn="base" hangingPunct="0">
              <a:spcBef>
                <a:spcPct val="0"/>
              </a:spcBef>
              <a:spcAft>
                <a:spcPct val="0"/>
              </a:spcAft>
              <a:defRPr sz="2400">
                <a:solidFill>
                  <a:schemeClr val="tx1"/>
                </a:solidFill>
                <a:latin typeface="Tw Cen MT" pitchFamily="34" charset="0"/>
                <a:ea typeface="ヒラギノ角ゴ Pro W3" pitchFamily="125" charset="-128"/>
              </a:defRPr>
            </a:lvl6pPr>
            <a:lvl7pPr marL="2971800" indent="-228600" defTabSz="457200" eaLnBrk="0" fontAlgn="base" hangingPunct="0">
              <a:spcBef>
                <a:spcPct val="0"/>
              </a:spcBef>
              <a:spcAft>
                <a:spcPct val="0"/>
              </a:spcAft>
              <a:defRPr sz="2400">
                <a:solidFill>
                  <a:schemeClr val="tx1"/>
                </a:solidFill>
                <a:latin typeface="Tw Cen MT" pitchFamily="34" charset="0"/>
                <a:ea typeface="ヒラギノ角ゴ Pro W3" pitchFamily="125" charset="-128"/>
              </a:defRPr>
            </a:lvl7pPr>
            <a:lvl8pPr marL="3429000" indent="-228600" defTabSz="457200" eaLnBrk="0" fontAlgn="base" hangingPunct="0">
              <a:spcBef>
                <a:spcPct val="0"/>
              </a:spcBef>
              <a:spcAft>
                <a:spcPct val="0"/>
              </a:spcAft>
              <a:defRPr sz="2400">
                <a:solidFill>
                  <a:schemeClr val="tx1"/>
                </a:solidFill>
                <a:latin typeface="Tw Cen MT" pitchFamily="34" charset="0"/>
                <a:ea typeface="ヒラギノ角ゴ Pro W3" pitchFamily="125" charset="-128"/>
              </a:defRPr>
            </a:lvl8pPr>
            <a:lvl9pPr marL="3886200" indent="-228600" defTabSz="457200" eaLnBrk="0" fontAlgn="base" hangingPunct="0">
              <a:spcBef>
                <a:spcPct val="0"/>
              </a:spcBef>
              <a:spcAft>
                <a:spcPct val="0"/>
              </a:spcAft>
              <a:defRPr sz="2400">
                <a:solidFill>
                  <a:schemeClr val="tx1"/>
                </a:solidFill>
                <a:latin typeface="Tw Cen MT" pitchFamily="34" charset="0"/>
                <a:ea typeface="ヒラギノ角ゴ Pro W3" pitchFamily="125" charset="-128"/>
              </a:defRPr>
            </a:lvl9pPr>
          </a:lstStyle>
          <a:p>
            <a:pPr algn="r" eaLnBrk="1" hangingPunct="1"/>
            <a:r>
              <a:rPr lang="en-US" altLang="en-US" sz="800" dirty="0">
                <a:solidFill>
                  <a:srgbClr val="003057"/>
                </a:solidFill>
                <a:latin typeface="Tw Cen MT Lt" pitchFamily="125" charset="-18"/>
              </a:rPr>
              <a:t>Copyright © 2017 Cardinal Innovations Healthcare.  All rights reserved.</a:t>
            </a:r>
          </a:p>
        </p:txBody>
      </p:sp>
      <p:sp>
        <p:nvSpPr>
          <p:cNvPr id="2" name="Date Placeholder 1"/>
          <p:cNvSpPr>
            <a:spLocks noGrp="1"/>
          </p:cNvSpPr>
          <p:nvPr>
            <p:ph type="dt" sz="half" idx="2"/>
          </p:nvPr>
        </p:nvSpPr>
        <p:spPr>
          <a:xfrm>
            <a:off x="641351" y="6540501"/>
            <a:ext cx="2844800" cy="182563"/>
          </a:xfrm>
          <a:prstGeom prst="rect">
            <a:avLst/>
          </a:prstGeom>
        </p:spPr>
        <p:txBody>
          <a:bodyPr vert="horz" wrap="square" lIns="0" tIns="45720" rIns="91440" bIns="45720" numCol="1" anchor="ctr" anchorCtr="0" compatLnSpc="1">
            <a:prstTxWarp prst="textNoShape">
              <a:avLst/>
            </a:prstTxWarp>
          </a:bodyPr>
          <a:lstStyle>
            <a:lvl1pPr>
              <a:defRPr sz="800">
                <a:solidFill>
                  <a:srgbClr val="003057"/>
                </a:solidFill>
                <a:latin typeface="Tw Cen MT Lt" pitchFamily="125" charset="-18"/>
              </a:defRPr>
            </a:lvl1pPr>
          </a:lstStyle>
          <a:p>
            <a:fld id="{9A7DD86C-BD99-4578-8B8E-0FC88184A541}" type="datetime4">
              <a:rPr lang="en-US" altLang="en-US"/>
              <a:pPr/>
              <a:t>September 15, 2021</a:t>
            </a:fld>
            <a:endParaRPr lang="en-US" altLang="en-US" dirty="0"/>
          </a:p>
        </p:txBody>
      </p:sp>
      <p:cxnSp>
        <p:nvCxnSpPr>
          <p:cNvPr id="5" name="Straight Connector 4"/>
          <p:cNvCxnSpPr/>
          <p:nvPr/>
        </p:nvCxnSpPr>
        <p:spPr>
          <a:xfrm>
            <a:off x="0" y="1574800"/>
            <a:ext cx="12192000" cy="0"/>
          </a:xfrm>
          <a:prstGeom prst="line">
            <a:avLst/>
          </a:prstGeom>
          <a:ln w="38100">
            <a:solidFill>
              <a:srgbClr val="98999C"/>
            </a:solidFill>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0" y="6399213"/>
            <a:ext cx="12192000" cy="0"/>
          </a:xfrm>
          <a:prstGeom prst="line">
            <a:avLst/>
          </a:prstGeom>
          <a:ln w="38100">
            <a:solidFill>
              <a:srgbClr val="98999C"/>
            </a:solidFill>
          </a:ln>
          <a:effectLst/>
        </p:spPr>
        <p:style>
          <a:lnRef idx="2">
            <a:schemeClr val="accent1"/>
          </a:lnRef>
          <a:fillRef idx="0">
            <a:schemeClr val="accent1"/>
          </a:fillRef>
          <a:effectRef idx="1">
            <a:schemeClr val="accent1"/>
          </a:effectRef>
          <a:fontRef idx="minor">
            <a:schemeClr val="tx1"/>
          </a:fontRef>
        </p:style>
      </p:cxnSp>
      <p:pic>
        <p:nvPicPr>
          <p:cNvPr id="3" name="Picture 2"/>
          <p:cNvPicPr>
            <a:picLocks noChangeAspect="1"/>
          </p:cNvPicPr>
          <p:nvPr/>
        </p:nvPicPr>
        <p:blipFill>
          <a:blip r:embed="rId14">
            <a:clrChange>
              <a:clrFrom>
                <a:srgbClr val="0A3255"/>
              </a:clrFrom>
              <a:clrTo>
                <a:srgbClr val="0A3255">
                  <a:alpha val="0"/>
                </a:srgbClr>
              </a:clrTo>
            </a:clrChange>
            <a:extLst>
              <a:ext uri="{28A0092B-C50C-407E-A947-70E740481C1C}">
                <a14:useLocalDpi xmlns:a14="http://schemas.microsoft.com/office/drawing/2010/main" val="0"/>
              </a:ext>
            </a:extLst>
          </a:blip>
          <a:stretch>
            <a:fillRect/>
          </a:stretch>
        </p:blipFill>
        <p:spPr>
          <a:xfrm>
            <a:off x="10372365" y="9772"/>
            <a:ext cx="1219200" cy="1219200"/>
          </a:xfrm>
          <a:prstGeom prst="rect">
            <a:avLst/>
          </a:prstGeom>
        </p:spPr>
      </p:pic>
    </p:spTree>
    <p:extLst>
      <p:ext uri="{BB962C8B-B14F-4D97-AF65-F5344CB8AC3E}">
        <p14:creationId xmlns:p14="http://schemas.microsoft.com/office/powerpoint/2010/main" val="4258867576"/>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Lst>
  <p:hf sldNum="0" hdr="0" ftr="0"/>
  <p:txStyles>
    <p:titleStyle>
      <a:lvl1pPr algn="ctr" defTabSz="609585" rtl="0" eaLnBrk="1" fontAlgn="base" hangingPunct="1">
        <a:spcBef>
          <a:spcPct val="0"/>
        </a:spcBef>
        <a:spcAft>
          <a:spcPct val="0"/>
        </a:spcAft>
        <a:defRPr sz="5867" kern="1200">
          <a:solidFill>
            <a:schemeClr val="tx1"/>
          </a:solidFill>
          <a:latin typeface="+mj-lt"/>
          <a:ea typeface="ヒラギノ角ゴ Pro W3" charset="0"/>
          <a:cs typeface="ヒラギノ角ゴ Pro W3" charset="0"/>
        </a:defRPr>
      </a:lvl1pPr>
      <a:lvl2pPr algn="ctr" defTabSz="609585" rtl="0" eaLnBrk="1" fontAlgn="base" hangingPunct="1">
        <a:spcBef>
          <a:spcPct val="0"/>
        </a:spcBef>
        <a:spcAft>
          <a:spcPct val="0"/>
        </a:spcAft>
        <a:defRPr sz="5867">
          <a:solidFill>
            <a:schemeClr val="tx1"/>
          </a:solidFill>
          <a:latin typeface="Tw Cen MT" charset="0"/>
          <a:ea typeface="ヒラギノ角ゴ Pro W3" charset="0"/>
          <a:cs typeface="ヒラギノ角ゴ Pro W3" charset="0"/>
        </a:defRPr>
      </a:lvl2pPr>
      <a:lvl3pPr algn="ctr" defTabSz="609585" rtl="0" eaLnBrk="1" fontAlgn="base" hangingPunct="1">
        <a:spcBef>
          <a:spcPct val="0"/>
        </a:spcBef>
        <a:spcAft>
          <a:spcPct val="0"/>
        </a:spcAft>
        <a:defRPr sz="5867">
          <a:solidFill>
            <a:schemeClr val="tx1"/>
          </a:solidFill>
          <a:latin typeface="Tw Cen MT" charset="0"/>
          <a:ea typeface="ヒラギノ角ゴ Pro W3" charset="0"/>
          <a:cs typeface="ヒラギノ角ゴ Pro W3" charset="0"/>
        </a:defRPr>
      </a:lvl3pPr>
      <a:lvl4pPr algn="ctr" defTabSz="609585" rtl="0" eaLnBrk="1" fontAlgn="base" hangingPunct="1">
        <a:spcBef>
          <a:spcPct val="0"/>
        </a:spcBef>
        <a:spcAft>
          <a:spcPct val="0"/>
        </a:spcAft>
        <a:defRPr sz="5867">
          <a:solidFill>
            <a:schemeClr val="tx1"/>
          </a:solidFill>
          <a:latin typeface="Tw Cen MT" charset="0"/>
          <a:ea typeface="ヒラギノ角ゴ Pro W3" charset="0"/>
          <a:cs typeface="ヒラギノ角ゴ Pro W3" charset="0"/>
        </a:defRPr>
      </a:lvl4pPr>
      <a:lvl5pPr algn="ctr" defTabSz="609585" rtl="0" eaLnBrk="1" fontAlgn="base" hangingPunct="1">
        <a:spcBef>
          <a:spcPct val="0"/>
        </a:spcBef>
        <a:spcAft>
          <a:spcPct val="0"/>
        </a:spcAft>
        <a:defRPr sz="5867">
          <a:solidFill>
            <a:schemeClr val="tx1"/>
          </a:solidFill>
          <a:latin typeface="Tw Cen MT" charset="0"/>
          <a:ea typeface="ヒラギノ角ゴ Pro W3" charset="0"/>
          <a:cs typeface="ヒラギノ角ゴ Pro W3" charset="0"/>
        </a:defRPr>
      </a:lvl5pPr>
      <a:lvl6pPr marL="609585" algn="ctr" defTabSz="609585" rtl="0" eaLnBrk="1" fontAlgn="base" hangingPunct="1">
        <a:spcBef>
          <a:spcPct val="0"/>
        </a:spcBef>
        <a:spcAft>
          <a:spcPct val="0"/>
        </a:spcAft>
        <a:defRPr sz="5867">
          <a:solidFill>
            <a:schemeClr val="tx1"/>
          </a:solidFill>
          <a:latin typeface="Tw Cen MT" charset="0"/>
          <a:ea typeface="ヒラギノ角ゴ Pro W3" charset="0"/>
          <a:cs typeface="ヒラギノ角ゴ Pro W3" charset="0"/>
        </a:defRPr>
      </a:lvl6pPr>
      <a:lvl7pPr marL="1219170" algn="ctr" defTabSz="609585" rtl="0" eaLnBrk="1" fontAlgn="base" hangingPunct="1">
        <a:spcBef>
          <a:spcPct val="0"/>
        </a:spcBef>
        <a:spcAft>
          <a:spcPct val="0"/>
        </a:spcAft>
        <a:defRPr sz="5867">
          <a:solidFill>
            <a:schemeClr val="tx1"/>
          </a:solidFill>
          <a:latin typeface="Tw Cen MT" charset="0"/>
          <a:ea typeface="ヒラギノ角ゴ Pro W3" charset="0"/>
          <a:cs typeface="ヒラギノ角ゴ Pro W3" charset="0"/>
        </a:defRPr>
      </a:lvl7pPr>
      <a:lvl8pPr marL="1828754" algn="ctr" defTabSz="609585" rtl="0" eaLnBrk="1" fontAlgn="base" hangingPunct="1">
        <a:spcBef>
          <a:spcPct val="0"/>
        </a:spcBef>
        <a:spcAft>
          <a:spcPct val="0"/>
        </a:spcAft>
        <a:defRPr sz="5867">
          <a:solidFill>
            <a:schemeClr val="tx1"/>
          </a:solidFill>
          <a:latin typeface="Tw Cen MT" charset="0"/>
          <a:ea typeface="ヒラギノ角ゴ Pro W3" charset="0"/>
          <a:cs typeface="ヒラギノ角ゴ Pro W3" charset="0"/>
        </a:defRPr>
      </a:lvl8pPr>
      <a:lvl9pPr marL="2438339" algn="ctr" defTabSz="609585" rtl="0" eaLnBrk="1" fontAlgn="base" hangingPunct="1">
        <a:spcBef>
          <a:spcPct val="0"/>
        </a:spcBef>
        <a:spcAft>
          <a:spcPct val="0"/>
        </a:spcAft>
        <a:defRPr sz="5867">
          <a:solidFill>
            <a:schemeClr val="tx1"/>
          </a:solidFill>
          <a:latin typeface="Tw Cen MT" charset="0"/>
          <a:ea typeface="ヒラギノ角ゴ Pro W3" charset="0"/>
          <a:cs typeface="ヒラギノ角ゴ Pro W3" charset="0"/>
        </a:defRPr>
      </a:lvl9pPr>
    </p:titleStyle>
    <p:bodyStyle>
      <a:lvl1pPr marL="457189" indent="-457189" algn="l" defTabSz="609585" rtl="0" eaLnBrk="1" fontAlgn="base" hangingPunct="1">
        <a:spcBef>
          <a:spcPct val="20000"/>
        </a:spcBef>
        <a:spcAft>
          <a:spcPct val="0"/>
        </a:spcAft>
        <a:buFont typeface="Arial" pitchFamily="34" charset="0"/>
        <a:buChar char="•"/>
        <a:defRPr sz="4267" kern="1200">
          <a:solidFill>
            <a:schemeClr val="tx1"/>
          </a:solidFill>
          <a:latin typeface="+mn-lt"/>
          <a:ea typeface="ヒラギノ角ゴ Pro W3" charset="0"/>
          <a:cs typeface="ヒラギノ角ゴ Pro W3" charset="0"/>
        </a:defRPr>
      </a:lvl1pPr>
      <a:lvl2pPr marL="990575" indent="-380990" algn="l" defTabSz="609585" rtl="0" eaLnBrk="1" fontAlgn="base" hangingPunct="1">
        <a:spcBef>
          <a:spcPct val="20000"/>
        </a:spcBef>
        <a:spcAft>
          <a:spcPct val="0"/>
        </a:spcAft>
        <a:buFont typeface="Arial" pitchFamily="34" charset="0"/>
        <a:buChar char="–"/>
        <a:defRPr sz="3733" kern="1200">
          <a:solidFill>
            <a:schemeClr val="tx1"/>
          </a:solidFill>
          <a:latin typeface="+mn-lt"/>
          <a:ea typeface="ヒラギノ角ゴ Pro W3" charset="0"/>
          <a:cs typeface="+mn-cs"/>
        </a:defRPr>
      </a:lvl2pPr>
      <a:lvl3pPr marL="1523962" indent="-304792" algn="l" defTabSz="609585" rtl="0" eaLnBrk="1" fontAlgn="base" hangingPunct="1">
        <a:spcBef>
          <a:spcPct val="20000"/>
        </a:spcBef>
        <a:spcAft>
          <a:spcPct val="0"/>
        </a:spcAft>
        <a:buFont typeface="Arial" pitchFamily="34" charset="0"/>
        <a:buChar char="•"/>
        <a:defRPr sz="3200" kern="1200">
          <a:solidFill>
            <a:schemeClr val="tx1"/>
          </a:solidFill>
          <a:latin typeface="+mn-lt"/>
          <a:ea typeface="ヒラギノ角ゴ Pro W3" charset="0"/>
          <a:cs typeface="+mn-cs"/>
        </a:defRPr>
      </a:lvl3pPr>
      <a:lvl4pPr marL="2133547" indent="-304792" algn="l" defTabSz="609585" rtl="0" eaLnBrk="1" fontAlgn="base" hangingPunct="1">
        <a:spcBef>
          <a:spcPct val="20000"/>
        </a:spcBef>
        <a:spcAft>
          <a:spcPct val="0"/>
        </a:spcAft>
        <a:buFont typeface="Arial" pitchFamily="34" charset="0"/>
        <a:buChar char="–"/>
        <a:defRPr sz="2667" kern="1200">
          <a:solidFill>
            <a:schemeClr val="tx1"/>
          </a:solidFill>
          <a:latin typeface="+mn-lt"/>
          <a:ea typeface="ヒラギノ角ゴ Pro W3" charset="0"/>
          <a:cs typeface="+mn-cs"/>
        </a:defRPr>
      </a:lvl4pPr>
      <a:lvl5pPr marL="2743131" indent="-304792" algn="l" defTabSz="609585" rtl="0" eaLnBrk="1" fontAlgn="base" hangingPunct="1">
        <a:spcBef>
          <a:spcPct val="20000"/>
        </a:spcBef>
        <a:spcAft>
          <a:spcPct val="0"/>
        </a:spcAft>
        <a:buFont typeface="Arial" pitchFamily="34" charset="0"/>
        <a:buChar char="»"/>
        <a:defRPr sz="2667" kern="1200">
          <a:solidFill>
            <a:schemeClr val="tx1"/>
          </a:solidFill>
          <a:latin typeface="+mn-lt"/>
          <a:ea typeface="ヒラギノ角ゴ Pro W3" charset="0"/>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3" Type="http://schemas.openxmlformats.org/officeDocument/2006/relationships/hyperlink" Target="http://www.cardinalinnovations.org/" TargetMode="External"/><Relationship Id="rId2" Type="http://schemas.openxmlformats.org/officeDocument/2006/relationships/notesSlide" Target="../notesSlides/notesSlide3.xml"/><Relationship Id="rId1" Type="http://schemas.openxmlformats.org/officeDocument/2006/relationships/slideLayout" Target="../slideLayouts/slideLayout16.xml"/><Relationship Id="rId4" Type="http://schemas.openxmlformats.org/officeDocument/2006/relationships/hyperlink" Target="mailto:MemberQuestions@cardinalinnovations.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159230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4876" y="977092"/>
            <a:ext cx="10972800" cy="409397"/>
          </a:xfrm>
        </p:spPr>
        <p:txBody>
          <a:bodyPr/>
          <a:lstStyle/>
          <a:p>
            <a:pPr>
              <a:spcBef>
                <a:spcPts val="300"/>
              </a:spcBef>
              <a:spcAft>
                <a:spcPts val="300"/>
              </a:spcAft>
            </a:pPr>
            <a:r>
              <a:rPr lang="es-ES" sz="3200" b="1" dirty="0">
                <a:latin typeface="+mj-lt"/>
                <a:cs typeface="Calibri" panose="020F0502020204030204" pitchFamily="34" charset="0"/>
              </a:rPr>
              <a:t>Procedimientos legales - Audiencia sobre Incompetencia</a:t>
            </a:r>
            <a:br>
              <a:rPr lang="en-US" sz="2800" b="1" dirty="0">
                <a:latin typeface="+mj-lt"/>
                <a:cs typeface="Arial" panose="020B0604020202020204" pitchFamily="34" charset="0"/>
              </a:rPr>
            </a:br>
            <a:endParaRPr lang="en-US" dirty="0">
              <a:latin typeface="+mj-lt"/>
            </a:endParaRPr>
          </a:p>
        </p:txBody>
      </p:sp>
      <p:sp>
        <p:nvSpPr>
          <p:cNvPr id="9" name="Text Placeholder 8"/>
          <p:cNvSpPr>
            <a:spLocks noGrp="1"/>
          </p:cNvSpPr>
          <p:nvPr>
            <p:ph type="body" sz="quarter" idx="11"/>
          </p:nvPr>
        </p:nvSpPr>
        <p:spPr/>
        <p:txBody>
          <a:bodyPr>
            <a:normAutofit/>
          </a:bodyPr>
          <a:lstStyle/>
          <a:p>
            <a:endParaRPr lang="en-US" dirty="0">
              <a:solidFill>
                <a:schemeClr val="tx1"/>
              </a:solidFill>
            </a:endParaRPr>
          </a:p>
          <a:p>
            <a:r>
              <a:rPr lang="es-ES" sz="3000" dirty="0">
                <a:latin typeface="+mn-lt"/>
                <a:cs typeface="Calibri" panose="020F0502020204030204" pitchFamily="34" charset="0"/>
              </a:rPr>
              <a:t>El Secretario del Juzgado o Tribunal Superior de cada condado es el funcionario judicial que preside la audiencia</a:t>
            </a:r>
            <a:endParaRPr lang="en-US" sz="3000" dirty="0">
              <a:solidFill>
                <a:schemeClr val="tx1"/>
              </a:solidFill>
              <a:latin typeface="+mn-lt"/>
              <a:cs typeface="Calibri" panose="020F0502020204030204" pitchFamily="34" charset="0"/>
            </a:endParaRPr>
          </a:p>
          <a:p>
            <a:r>
              <a:rPr lang="es-ES" sz="3000" dirty="0">
                <a:latin typeface="+mn-lt"/>
                <a:cs typeface="Calibri" panose="020F0502020204030204" pitchFamily="34" charset="0"/>
              </a:rPr>
              <a:t>El peso de la prueba mediante evidencias claras, convincentes y contundentes debe ser satisfecho por el solicitante o el asunto debe ser desestimado por el secretario</a:t>
            </a:r>
            <a:endParaRPr lang="en-US" sz="3000" dirty="0">
              <a:solidFill>
                <a:schemeClr val="tx1"/>
              </a:solidFill>
              <a:latin typeface="+mn-lt"/>
              <a:cs typeface="Calibri" panose="020F0502020204030204" pitchFamily="34" charset="0"/>
            </a:endParaRPr>
          </a:p>
          <a:p>
            <a:r>
              <a:rPr lang="en-US" sz="3000" dirty="0">
                <a:solidFill>
                  <a:schemeClr val="tx1"/>
                </a:solidFill>
                <a:latin typeface="+mn-lt"/>
                <a:cs typeface="Calibri" panose="020F0502020204030204" pitchFamily="34" charset="0"/>
              </a:rPr>
              <a:t>Se </a:t>
            </a:r>
            <a:r>
              <a:rPr lang="es-MX" sz="3000" dirty="0">
                <a:solidFill>
                  <a:schemeClr val="tx1"/>
                </a:solidFill>
                <a:latin typeface="+mn-lt"/>
                <a:cs typeface="Calibri" panose="020F0502020204030204" pitchFamily="34" charset="0"/>
              </a:rPr>
              <a:t>aplican las </a:t>
            </a:r>
            <a:r>
              <a:rPr lang="es-MX" sz="3000" dirty="0">
                <a:latin typeface="+mn-lt"/>
                <a:cs typeface="Calibri" panose="020F0502020204030204" pitchFamily="34" charset="0"/>
              </a:rPr>
              <a:t>R</a:t>
            </a:r>
            <a:r>
              <a:rPr lang="es-MX" sz="3000" dirty="0">
                <a:solidFill>
                  <a:schemeClr val="tx1"/>
                </a:solidFill>
                <a:latin typeface="+mn-lt"/>
                <a:cs typeface="Calibri" panose="020F0502020204030204" pitchFamily="34" charset="0"/>
              </a:rPr>
              <a:t>eglas de Evidencia</a:t>
            </a:r>
            <a:r>
              <a:rPr lang="en-US" sz="3000" dirty="0">
                <a:solidFill>
                  <a:schemeClr val="tx1"/>
                </a:solidFill>
                <a:latin typeface="+mn-lt"/>
                <a:cs typeface="Calibri" panose="020F0502020204030204" pitchFamily="34" charset="0"/>
              </a:rPr>
              <a:t> de Carolina del </a:t>
            </a:r>
            <a:r>
              <a:rPr lang="en-US" sz="3000" dirty="0">
                <a:latin typeface="+mn-lt"/>
                <a:cs typeface="Calibri" panose="020F0502020204030204" pitchFamily="34" charset="0"/>
              </a:rPr>
              <a:t>Norte (N.C.G.S. </a:t>
            </a:r>
            <a:r>
              <a:rPr lang="es-MX" sz="3000" dirty="0">
                <a:latin typeface="+mn-lt"/>
                <a:cs typeface="Calibri" panose="020F0502020204030204" pitchFamily="34" charset="0"/>
              </a:rPr>
              <a:t>Capítulo</a:t>
            </a:r>
            <a:r>
              <a:rPr lang="en-US" sz="3000" dirty="0">
                <a:latin typeface="+mn-lt"/>
                <a:cs typeface="Calibri" panose="020F0502020204030204" pitchFamily="34" charset="0"/>
              </a:rPr>
              <a:t> 8C)</a:t>
            </a:r>
            <a:endParaRPr lang="en-US" sz="3000" dirty="0">
              <a:solidFill>
                <a:schemeClr val="tx1"/>
              </a:solidFill>
              <a:latin typeface="+mn-lt"/>
              <a:cs typeface="Calibri" panose="020F0502020204030204" pitchFamily="34" charset="0"/>
            </a:endParaRPr>
          </a:p>
        </p:txBody>
      </p:sp>
    </p:spTree>
    <p:extLst>
      <p:ext uri="{BB962C8B-B14F-4D97-AF65-F5344CB8AC3E}">
        <p14:creationId xmlns:p14="http://schemas.microsoft.com/office/powerpoint/2010/main" val="100800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spcBef>
                <a:spcPts val="300"/>
              </a:spcBef>
              <a:spcAft>
                <a:spcPts val="300"/>
              </a:spcAft>
            </a:pPr>
            <a:r>
              <a:rPr lang="es-ES" sz="2800" b="1" dirty="0">
                <a:latin typeface="+mj-lt"/>
                <a:cs typeface="Calibri" panose="020F0502020204030204" pitchFamily="34" charset="0"/>
              </a:rPr>
              <a:t>Procedimientos legales - Audiencia sobre Incompetencia</a:t>
            </a:r>
            <a:br>
              <a:rPr lang="en-US" sz="2800" b="1" dirty="0">
                <a:latin typeface="+mj-lt"/>
                <a:cs typeface="Calibri" panose="020F0502020204030204" pitchFamily="34" charset="0"/>
              </a:rPr>
            </a:br>
            <a:endParaRPr lang="en-US" sz="2800" dirty="0">
              <a:latin typeface="+mj-lt"/>
            </a:endParaRPr>
          </a:p>
        </p:txBody>
      </p:sp>
      <p:sp>
        <p:nvSpPr>
          <p:cNvPr id="3" name="Text Placeholder 2"/>
          <p:cNvSpPr>
            <a:spLocks noGrp="1"/>
          </p:cNvSpPr>
          <p:nvPr>
            <p:ph type="body" sz="quarter" idx="11"/>
          </p:nvPr>
        </p:nvSpPr>
        <p:spPr/>
        <p:txBody>
          <a:bodyPr>
            <a:normAutofit/>
          </a:bodyPr>
          <a:lstStyle/>
          <a:p>
            <a:pPr>
              <a:spcBef>
                <a:spcPts val="600"/>
              </a:spcBef>
              <a:spcAft>
                <a:spcPts val="600"/>
              </a:spcAft>
            </a:pPr>
            <a:r>
              <a:rPr lang="es-ES" sz="2800" dirty="0">
                <a:latin typeface="+mn-lt"/>
                <a:cs typeface="Calibri" panose="020F0502020204030204" pitchFamily="34" charset="0"/>
              </a:rPr>
              <a:t>Una audiencia acelerada sobre el nombramiento de un tutor provisional se puede celebrar antes de la audiencia sobre la incompetencia</a:t>
            </a:r>
            <a:endParaRPr lang="en-US" sz="2800" dirty="0">
              <a:latin typeface="+mn-lt"/>
              <a:cs typeface="Calibri" panose="020F0502020204030204" pitchFamily="34" charset="0"/>
            </a:endParaRPr>
          </a:p>
          <a:p>
            <a:pPr>
              <a:spcBef>
                <a:spcPts val="600"/>
              </a:spcBef>
              <a:spcAft>
                <a:spcPts val="600"/>
              </a:spcAft>
            </a:pPr>
            <a:r>
              <a:rPr lang="es-ES" sz="2800" dirty="0">
                <a:latin typeface="+mn-lt"/>
                <a:cs typeface="Calibri" panose="020F0502020204030204" pitchFamily="34" charset="0"/>
              </a:rPr>
              <a:t>Debe solicitarse en la Petición, la audiencia debe llevarse a cabo tan pronto como sea posible, a más tardar 15 días después de la notificación al Demandado</a:t>
            </a:r>
            <a:endParaRPr lang="en-US" sz="2800" dirty="0">
              <a:latin typeface="+mn-lt"/>
              <a:cs typeface="Calibri" panose="020F0502020204030204" pitchFamily="34" charset="0"/>
            </a:endParaRPr>
          </a:p>
          <a:p>
            <a:pPr>
              <a:spcBef>
                <a:spcPts val="600"/>
              </a:spcBef>
              <a:spcAft>
                <a:spcPts val="600"/>
              </a:spcAft>
            </a:pPr>
            <a:r>
              <a:rPr lang="es-ES" sz="2800" dirty="0">
                <a:latin typeface="+mn-lt"/>
                <a:cs typeface="Calibri" panose="020F0502020204030204" pitchFamily="34" charset="0"/>
              </a:rPr>
              <a:t>Hay motivos razonables para creer que el Demandado está incapacitado</a:t>
            </a:r>
            <a:endParaRPr lang="en-US" sz="2800" dirty="0">
              <a:latin typeface="+mn-lt"/>
              <a:cs typeface="Calibri" panose="020F0502020204030204" pitchFamily="34" charset="0"/>
            </a:endParaRPr>
          </a:p>
        </p:txBody>
      </p:sp>
    </p:spTree>
    <p:extLst>
      <p:ext uri="{BB962C8B-B14F-4D97-AF65-F5344CB8AC3E}">
        <p14:creationId xmlns:p14="http://schemas.microsoft.com/office/powerpoint/2010/main" val="8969560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spcBef>
                <a:spcPts val="300"/>
              </a:spcBef>
              <a:spcAft>
                <a:spcPts val="300"/>
              </a:spcAft>
            </a:pPr>
            <a:r>
              <a:rPr lang="es-ES" sz="2800" b="1" dirty="0">
                <a:latin typeface="+mj-lt"/>
                <a:cs typeface="Calibri" panose="020F0502020204030204" pitchFamily="34" charset="0"/>
              </a:rPr>
              <a:t>Procedimientos legales - Audiencia sobre Incompetencia</a:t>
            </a:r>
            <a:endParaRPr lang="en-US" sz="2800" dirty="0">
              <a:latin typeface="+mj-lt"/>
            </a:endParaRPr>
          </a:p>
        </p:txBody>
      </p:sp>
      <p:sp>
        <p:nvSpPr>
          <p:cNvPr id="3" name="Text Placeholder 2"/>
          <p:cNvSpPr>
            <a:spLocks noGrp="1"/>
          </p:cNvSpPr>
          <p:nvPr>
            <p:ph type="body" sz="quarter" idx="11"/>
          </p:nvPr>
        </p:nvSpPr>
        <p:spPr/>
        <p:txBody>
          <a:bodyPr>
            <a:normAutofit/>
          </a:bodyPr>
          <a:lstStyle/>
          <a:p>
            <a:endParaRPr lang="en-US" sz="2800" dirty="0">
              <a:latin typeface="Calibri" panose="020F0502020204030204" pitchFamily="34" charset="0"/>
              <a:cs typeface="Calibri" panose="020F0502020204030204" pitchFamily="34" charset="0"/>
            </a:endParaRPr>
          </a:p>
          <a:p>
            <a:r>
              <a:rPr lang="es-MX" sz="2800" dirty="0">
                <a:latin typeface="+mn-lt"/>
                <a:cs typeface="Calibri" panose="020F0502020204030204" pitchFamily="34" charset="0"/>
              </a:rPr>
              <a:t>Debe de existir una situación de emergencia</a:t>
            </a:r>
          </a:p>
          <a:p>
            <a:endParaRPr lang="en-US" sz="2800" dirty="0">
              <a:latin typeface="+mn-lt"/>
              <a:cs typeface="Calibri" panose="020F0502020204030204" pitchFamily="34" charset="0"/>
            </a:endParaRPr>
          </a:p>
          <a:p>
            <a:r>
              <a:rPr lang="en-US" sz="2800" dirty="0">
                <a:latin typeface="+mn-lt"/>
                <a:cs typeface="Calibri" panose="020F0502020204030204" pitchFamily="34" charset="0"/>
              </a:rPr>
              <a:t>Se </a:t>
            </a:r>
            <a:r>
              <a:rPr lang="es-MX" sz="2800" dirty="0">
                <a:latin typeface="+mn-lt"/>
                <a:cs typeface="Calibri" panose="020F0502020204030204" pitchFamily="34" charset="0"/>
              </a:rPr>
              <a:t>requiere la designación inmediata </a:t>
            </a:r>
            <a:r>
              <a:rPr lang="en-US" sz="2800" dirty="0">
                <a:latin typeface="+mn-lt"/>
                <a:cs typeface="Calibri" panose="020F0502020204030204" pitchFamily="34" charset="0"/>
              </a:rPr>
              <a:t>de un tutor provisional</a:t>
            </a:r>
          </a:p>
          <a:p>
            <a:endParaRPr lang="en-US" sz="2800" dirty="0">
              <a:latin typeface="+mn-lt"/>
              <a:cs typeface="Calibri" panose="020F0502020204030204" pitchFamily="34" charset="0"/>
            </a:endParaRPr>
          </a:p>
          <a:p>
            <a:r>
              <a:rPr lang="es-ES" sz="2800" dirty="0">
                <a:latin typeface="+mn-lt"/>
                <a:cs typeface="Calibri" panose="020F0502020204030204" pitchFamily="34" charset="0"/>
              </a:rPr>
              <a:t>Facultades y obligaciones limitadas para hacer frente a la situación o situaciones de emergencia</a:t>
            </a:r>
            <a:endParaRPr lang="en-US" sz="2800" dirty="0">
              <a:latin typeface="+mn-lt"/>
              <a:cs typeface="Calibri" panose="020F0502020204030204" pitchFamily="34" charset="0"/>
            </a:endParaRPr>
          </a:p>
        </p:txBody>
      </p:sp>
    </p:spTree>
    <p:extLst>
      <p:ext uri="{BB962C8B-B14F-4D97-AF65-F5344CB8AC3E}">
        <p14:creationId xmlns:p14="http://schemas.microsoft.com/office/powerpoint/2010/main" val="32473481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spcBef>
                <a:spcPts val="300"/>
              </a:spcBef>
              <a:spcAft>
                <a:spcPts val="300"/>
              </a:spcAft>
            </a:pPr>
            <a:r>
              <a:rPr lang="es-ES" sz="2800" b="1" dirty="0">
                <a:latin typeface="+mj-lt"/>
                <a:cs typeface="Calibri" panose="020F0502020204030204" pitchFamily="34" charset="0"/>
              </a:rPr>
              <a:t>Procedimientos legales - Audiencia sobre Incompetencia</a:t>
            </a:r>
            <a:br>
              <a:rPr lang="en-US" sz="2800" b="1" dirty="0">
                <a:latin typeface="+mj-lt"/>
                <a:cs typeface="Calibri" panose="020F0502020204030204" pitchFamily="34" charset="0"/>
              </a:rPr>
            </a:br>
            <a:endParaRPr lang="en-US" sz="2800" dirty="0">
              <a:latin typeface="+mj-lt"/>
              <a:cs typeface="Calibri" panose="020F0502020204030204" pitchFamily="34" charset="0"/>
            </a:endParaRPr>
          </a:p>
        </p:txBody>
      </p:sp>
      <p:sp>
        <p:nvSpPr>
          <p:cNvPr id="3" name="Text Placeholder 2"/>
          <p:cNvSpPr>
            <a:spLocks noGrp="1"/>
          </p:cNvSpPr>
          <p:nvPr>
            <p:ph type="body" sz="quarter" idx="11"/>
          </p:nvPr>
        </p:nvSpPr>
        <p:spPr/>
        <p:txBody>
          <a:bodyPr>
            <a:noAutofit/>
          </a:bodyPr>
          <a:lstStyle/>
          <a:p>
            <a:pPr marL="342900" indent="-342900">
              <a:buSzPct val="100000"/>
              <a:buFont typeface="Arial" panose="020B0604020202020204" pitchFamily="34" charset="0"/>
              <a:buChar char="•"/>
            </a:pPr>
            <a:r>
              <a:rPr lang="es-MX" sz="2800" dirty="0">
                <a:latin typeface="+mn-lt"/>
                <a:cs typeface="Calibri" panose="020F0502020204030204" pitchFamily="34" charset="0"/>
              </a:rPr>
              <a:t>La audiencia es separada de la adjudicación </a:t>
            </a:r>
          </a:p>
          <a:p>
            <a:pPr marL="342900" indent="-342900">
              <a:buSzPct val="100000"/>
              <a:buFont typeface="Arial" panose="020B0604020202020204" pitchFamily="34" charset="0"/>
              <a:buChar char="•"/>
            </a:pPr>
            <a:r>
              <a:rPr lang="es-MX" sz="2800" dirty="0">
                <a:latin typeface="+mn-lt"/>
                <a:cs typeface="Calibri" panose="020F0502020204030204" pitchFamily="34" charset="0"/>
              </a:rPr>
              <a:t>Orden de Designación</a:t>
            </a:r>
          </a:p>
          <a:p>
            <a:pPr marL="971550" lvl="1" indent="-514350">
              <a:buSzPct val="100000"/>
              <a:buFont typeface="+mj-lt"/>
              <a:buAutoNum type="arabicPeriod"/>
            </a:pPr>
            <a:r>
              <a:rPr lang="es-MX" sz="2800" spc="100" dirty="0">
                <a:latin typeface="+mn-lt"/>
                <a:cs typeface="Calibri" panose="020F0502020204030204" pitchFamily="34" charset="0"/>
              </a:rPr>
              <a:t>Miembro de la familia adulto y amigo</a:t>
            </a:r>
          </a:p>
          <a:p>
            <a:pPr marL="971550" lvl="1" indent="-514350">
              <a:buSzPct val="100000"/>
              <a:buFont typeface="+mj-lt"/>
              <a:buAutoNum type="arabicPeriod"/>
            </a:pPr>
            <a:r>
              <a:rPr lang="es-MX" sz="2800" spc="100" dirty="0">
                <a:latin typeface="+mn-lt"/>
                <a:cs typeface="Calibri" panose="020F0502020204030204" pitchFamily="34" charset="0"/>
              </a:rPr>
              <a:t>Corporación</a:t>
            </a:r>
          </a:p>
          <a:p>
            <a:pPr marL="971550" lvl="1" indent="-514350">
              <a:buSzPct val="100000"/>
              <a:buFont typeface="+mj-lt"/>
              <a:buAutoNum type="arabicPeriod"/>
            </a:pPr>
            <a:r>
              <a:rPr lang="es-MX" sz="2800" spc="100" dirty="0">
                <a:latin typeface="+mn-lt"/>
                <a:cs typeface="Calibri" panose="020F0502020204030204" pitchFamily="34" charset="0"/>
              </a:rPr>
              <a:t>Agente público desinteresado</a:t>
            </a:r>
          </a:p>
          <a:p>
            <a:pPr marL="971550" lvl="1" indent="-514350">
              <a:buSzPct val="100000"/>
              <a:buFont typeface="+mj-lt"/>
              <a:buAutoNum type="arabicPeriod"/>
            </a:pPr>
            <a:r>
              <a:rPr lang="es-MX" sz="2800" spc="100" dirty="0">
                <a:latin typeface="+mn-lt"/>
                <a:cs typeface="Calibri" panose="020F0502020204030204" pitchFamily="34" charset="0"/>
              </a:rPr>
              <a:t>Persona nombrada en el Poder Legal o Carta Poder</a:t>
            </a:r>
            <a:r>
              <a:rPr lang="en-US" sz="2800" spc="100" dirty="0">
                <a:latin typeface="+mn-lt"/>
                <a:cs typeface="Calibri" panose="020F0502020204030204" pitchFamily="34" charset="0"/>
              </a:rPr>
              <a:t> (Power of Attorney o POA </a:t>
            </a:r>
            <a:r>
              <a:rPr lang="es-MX" sz="2800" spc="100" dirty="0">
                <a:latin typeface="+mn-lt"/>
                <a:cs typeface="Calibri" panose="020F0502020204030204" pitchFamily="34" charset="0"/>
              </a:rPr>
              <a:t>por sus siglas en inglés</a:t>
            </a:r>
            <a:r>
              <a:rPr lang="en-US" sz="2800" spc="100" dirty="0">
                <a:latin typeface="+mn-lt"/>
                <a:cs typeface="Calibri" panose="020F0502020204030204" pitchFamily="34" charset="0"/>
              </a:rPr>
              <a:t>)</a:t>
            </a:r>
          </a:p>
          <a:p>
            <a:pPr marL="971550" lvl="1" indent="-514350">
              <a:buSzPct val="100000"/>
              <a:buFont typeface="+mj-lt"/>
              <a:buAutoNum type="arabicPeriod"/>
            </a:pPr>
            <a:r>
              <a:rPr lang="es-MX" sz="2800" spc="100" dirty="0">
                <a:latin typeface="+mn-lt"/>
                <a:cs typeface="Calibri" panose="020F0502020204030204" pitchFamily="34" charset="0"/>
              </a:rPr>
              <a:t>Tutor Público</a:t>
            </a:r>
          </a:p>
        </p:txBody>
      </p:sp>
    </p:spTree>
    <p:extLst>
      <p:ext uri="{BB962C8B-B14F-4D97-AF65-F5344CB8AC3E}">
        <p14:creationId xmlns:p14="http://schemas.microsoft.com/office/powerpoint/2010/main" val="20927212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sz="4000" b="1" dirty="0">
                <a:latin typeface="Calibri" panose="020F0502020204030204" pitchFamily="34" charset="0"/>
                <a:cs typeface="Calibri" panose="020F0502020204030204" pitchFamily="34" charset="0"/>
              </a:rPr>
              <a:t>Funciones del Tutor de la Persona</a:t>
            </a:r>
          </a:p>
        </p:txBody>
      </p:sp>
      <p:sp>
        <p:nvSpPr>
          <p:cNvPr id="3" name="Text Placeholder 2"/>
          <p:cNvSpPr>
            <a:spLocks noGrp="1"/>
          </p:cNvSpPr>
          <p:nvPr>
            <p:ph type="body" sz="quarter" idx="11"/>
          </p:nvPr>
        </p:nvSpPr>
        <p:spPr/>
        <p:txBody>
          <a:bodyPr>
            <a:noAutofit/>
          </a:bodyPr>
          <a:lstStyle/>
          <a:p>
            <a:pPr>
              <a:spcAft>
                <a:spcPts val="600"/>
              </a:spcAft>
            </a:pPr>
            <a:r>
              <a:rPr lang="es-ES" sz="2800" dirty="0">
                <a:latin typeface="Calibri" panose="020F0502020204030204" pitchFamily="34" charset="0"/>
                <a:cs typeface="Calibri" panose="020F0502020204030204" pitchFamily="34" charset="0"/>
              </a:rPr>
              <a:t>Responsable por el cuidado, la comodidad y el mantenimiento de la persona del Incapacitado o Pupilo</a:t>
            </a:r>
          </a:p>
          <a:p>
            <a:pPr>
              <a:spcAft>
                <a:spcPts val="600"/>
              </a:spcAft>
            </a:pPr>
            <a:r>
              <a:rPr lang="es-ES" sz="2800" dirty="0">
                <a:latin typeface="Calibri" panose="020F0502020204030204" pitchFamily="34" charset="0"/>
                <a:cs typeface="Calibri" panose="020F0502020204030204" pitchFamily="34" charset="0"/>
              </a:rPr>
              <a:t>Organiza el entrenamiento, educación, empleo, rehabilitación o habilitación del Incapacitado o Pupilo</a:t>
            </a:r>
          </a:p>
          <a:p>
            <a:pPr>
              <a:spcAft>
                <a:spcPts val="600"/>
              </a:spcAft>
            </a:pPr>
            <a:r>
              <a:rPr lang="es-ES" sz="2800" dirty="0">
                <a:latin typeface="Calibri" panose="020F0502020204030204" pitchFamily="34" charset="0"/>
                <a:cs typeface="Calibri" panose="020F0502020204030204" pitchFamily="34" charset="0"/>
              </a:rPr>
              <a:t>Establece dónde vivirá el Incapacitado o Pupilo (en el entorno menos restrictivo)</a:t>
            </a:r>
          </a:p>
          <a:p>
            <a:pPr>
              <a:spcAft>
                <a:spcPts val="600"/>
              </a:spcAft>
            </a:pPr>
            <a:r>
              <a:rPr lang="es-ES" sz="2800" dirty="0">
                <a:latin typeface="Calibri" panose="020F0502020204030204" pitchFamily="34" charset="0"/>
                <a:cs typeface="Calibri" panose="020F0502020204030204" pitchFamily="34" charset="0"/>
              </a:rPr>
              <a:t>Da el consentimiento o la aprobación para el cuidado legal, médico, psicológico o de otra índole profesional; consejo, o tratamiento para el beneficio del Incapacitado o Pupilo</a:t>
            </a:r>
            <a:endParaRPr lang="en-US"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674641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s-ES" sz="2800" b="1" dirty="0">
                <a:latin typeface="+mj-lt"/>
                <a:cs typeface="Calibri" panose="020F0502020204030204" pitchFamily="34" charset="0"/>
              </a:rPr>
              <a:t>Funciones del Tutor de la Persona</a:t>
            </a:r>
            <a:endParaRPr lang="en-US" sz="2800" i="1" dirty="0">
              <a:latin typeface="+mj-lt"/>
              <a:cs typeface="Calibri" panose="020F0502020204030204" pitchFamily="34" charset="0"/>
            </a:endParaRPr>
          </a:p>
        </p:txBody>
      </p:sp>
      <p:sp>
        <p:nvSpPr>
          <p:cNvPr id="3" name="Text Placeholder 2"/>
          <p:cNvSpPr>
            <a:spLocks noGrp="1"/>
          </p:cNvSpPr>
          <p:nvPr>
            <p:ph type="body" sz="quarter" idx="11"/>
          </p:nvPr>
        </p:nvSpPr>
        <p:spPr/>
        <p:txBody>
          <a:bodyPr>
            <a:noAutofit/>
          </a:bodyPr>
          <a:lstStyle/>
          <a:p>
            <a:pPr>
              <a:spcAft>
                <a:spcPts val="600"/>
              </a:spcAft>
            </a:pPr>
            <a:r>
              <a:rPr lang="es-ES" sz="2800" dirty="0">
                <a:latin typeface="+mn-lt"/>
                <a:cs typeface="Calibri" panose="020F0502020204030204" pitchFamily="34" charset="0"/>
              </a:rPr>
              <a:t>Permite al Incapacitado o Pupilo ejercer los derechos que están dentro de su comprensión</a:t>
            </a:r>
            <a:endParaRPr lang="en-US" sz="2800" dirty="0">
              <a:latin typeface="+mn-lt"/>
              <a:cs typeface="Calibri" panose="020F0502020204030204" pitchFamily="34" charset="0"/>
            </a:endParaRPr>
          </a:p>
          <a:p>
            <a:pPr>
              <a:spcAft>
                <a:spcPts val="600"/>
              </a:spcAft>
            </a:pPr>
            <a:r>
              <a:rPr lang="es-ES" sz="2800" dirty="0">
                <a:latin typeface="+mn-lt"/>
                <a:cs typeface="Calibri" panose="020F0502020204030204" pitchFamily="34" charset="0"/>
              </a:rPr>
              <a:t>Apoya el derecho del Incapacitado o Pupilo a participar en todas las decisiones que le afecten</a:t>
            </a:r>
          </a:p>
          <a:p>
            <a:pPr>
              <a:spcAft>
                <a:spcPts val="600"/>
              </a:spcAft>
            </a:pPr>
            <a:r>
              <a:rPr lang="es-ES" sz="2800" dirty="0">
                <a:latin typeface="+mn-lt"/>
                <a:cs typeface="Calibri" panose="020F0502020204030204" pitchFamily="34" charset="0"/>
              </a:rPr>
              <a:t>Hace la petición para restablecer la competencia si es necesario</a:t>
            </a:r>
          </a:p>
          <a:p>
            <a:pPr>
              <a:spcAft>
                <a:spcPts val="600"/>
              </a:spcAft>
            </a:pPr>
            <a:r>
              <a:rPr lang="es-ES" sz="2800" dirty="0">
                <a:latin typeface="+mn-lt"/>
                <a:cs typeface="Calibri" panose="020F0502020204030204" pitchFamily="34" charset="0"/>
              </a:rPr>
              <a:t>No puede dar su consentimiento para llevar a cabo una esterilización a menos que sea ordenado por el Secretario en casos de necesidad médica</a:t>
            </a:r>
            <a:endParaRPr lang="en-US" sz="2800" dirty="0">
              <a:latin typeface="+mn-lt"/>
              <a:cs typeface="Calibri" panose="020F0502020204030204" pitchFamily="34" charset="0"/>
            </a:endParaRPr>
          </a:p>
        </p:txBody>
      </p:sp>
    </p:spTree>
    <p:extLst>
      <p:ext uri="{BB962C8B-B14F-4D97-AF65-F5344CB8AC3E}">
        <p14:creationId xmlns:p14="http://schemas.microsoft.com/office/powerpoint/2010/main" val="33974231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453" y="1032557"/>
            <a:ext cx="10972800" cy="409397"/>
          </a:xfrm>
        </p:spPr>
        <p:txBody>
          <a:bodyPr>
            <a:noAutofit/>
          </a:bodyPr>
          <a:lstStyle/>
          <a:p>
            <a:r>
              <a:rPr lang="es-MX" sz="2800" b="1" dirty="0">
                <a:latin typeface="+mj-lt"/>
                <a:cs typeface="Calibri" panose="020F0502020204030204" pitchFamily="34" charset="0"/>
              </a:rPr>
              <a:t>Funciones del Administrador de los Bienes</a:t>
            </a:r>
          </a:p>
        </p:txBody>
      </p:sp>
      <p:sp>
        <p:nvSpPr>
          <p:cNvPr id="3" name="Text Placeholder 2"/>
          <p:cNvSpPr>
            <a:spLocks noGrp="1"/>
          </p:cNvSpPr>
          <p:nvPr>
            <p:ph type="body" sz="quarter" idx="11"/>
          </p:nvPr>
        </p:nvSpPr>
        <p:spPr>
          <a:xfrm>
            <a:off x="0" y="1367536"/>
            <a:ext cx="12192000" cy="4800600"/>
          </a:xfrm>
        </p:spPr>
        <p:txBody>
          <a:bodyPr>
            <a:noAutofit/>
          </a:bodyPr>
          <a:lstStyle/>
          <a:p>
            <a:pPr>
              <a:spcAft>
                <a:spcPts val="600"/>
              </a:spcAft>
              <a:buSzPct val="100000"/>
            </a:pPr>
            <a:r>
              <a:rPr lang="es-ES" sz="2400" dirty="0">
                <a:latin typeface="+mn-lt"/>
                <a:cs typeface="Calibri" panose="020F0502020204030204" pitchFamily="34" charset="0"/>
              </a:rPr>
              <a:t>Designado para los propósitos de manejar los bienes, el estado y los asuntos comerciales del Incapacitado o Pupilo </a:t>
            </a:r>
          </a:p>
          <a:p>
            <a:pPr>
              <a:spcAft>
                <a:spcPts val="600"/>
              </a:spcAft>
              <a:buSzPct val="100000"/>
            </a:pPr>
            <a:r>
              <a:rPr lang="es-ES" sz="2400" dirty="0">
                <a:latin typeface="+mn-lt"/>
                <a:cs typeface="Calibri" panose="020F0502020204030204" pitchFamily="34" charset="0"/>
              </a:rPr>
              <a:t>Debe pagar una fianza al estado antes de recibir los bienes del Incapacitado o Pupilo </a:t>
            </a:r>
          </a:p>
          <a:p>
            <a:pPr>
              <a:spcAft>
                <a:spcPts val="600"/>
              </a:spcAft>
              <a:buSzPct val="100000"/>
            </a:pPr>
            <a:r>
              <a:rPr lang="es-ES" sz="2400" dirty="0">
                <a:latin typeface="+mn-lt"/>
                <a:cs typeface="Calibri" panose="020F0502020204030204" pitchFamily="34" charset="0"/>
              </a:rPr>
              <a:t>Toma el control de los bienes del Incapacitado o Pupilo (tanto bienes inmuebles como personales) para el uso del Incapacitado o Pupilo </a:t>
            </a:r>
          </a:p>
          <a:p>
            <a:pPr>
              <a:spcAft>
                <a:spcPts val="600"/>
              </a:spcAft>
              <a:buSzPct val="100000"/>
            </a:pPr>
            <a:r>
              <a:rPr lang="es-ES" sz="2400" dirty="0">
                <a:latin typeface="+mn-lt"/>
                <a:cs typeface="Calibri" panose="020F0502020204030204" pitchFamily="34" charset="0"/>
              </a:rPr>
              <a:t>Administra los bienes de una manera prudente en el mejor interés del Incapacitado o Pupilo</a:t>
            </a:r>
          </a:p>
          <a:p>
            <a:pPr>
              <a:spcAft>
                <a:spcPts val="600"/>
              </a:spcAft>
              <a:buSzPct val="100000"/>
            </a:pPr>
            <a:r>
              <a:rPr lang="es-ES" sz="2400" dirty="0">
                <a:latin typeface="+mn-lt"/>
                <a:cs typeface="Calibri" panose="020F0502020204030204" pitchFamily="34" charset="0"/>
              </a:rPr>
              <a:t>Paga las deudas, los impuestos sobre la renta, los impuestos sobre la propiedad y otros impuestos adeudados por el Incapacitado o Pupilo de sus mismos bienes</a:t>
            </a:r>
          </a:p>
          <a:p>
            <a:pPr>
              <a:spcAft>
                <a:spcPts val="600"/>
              </a:spcAft>
              <a:buSzPct val="100000"/>
            </a:pPr>
            <a:r>
              <a:rPr lang="es-ES" sz="2400" dirty="0">
                <a:latin typeface="+mn-lt"/>
                <a:cs typeface="Calibri" panose="020F0502020204030204" pitchFamily="34" charset="0"/>
              </a:rPr>
              <a:t>Se enumeran más funciones específicas en N.C.C.G.S. Capítulo 35A-1251</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107521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785" y="448028"/>
            <a:ext cx="7440095" cy="409397"/>
          </a:xfrm>
        </p:spPr>
        <p:txBody>
          <a:bodyPr/>
          <a:lstStyle/>
          <a:p>
            <a:r>
              <a:rPr lang="es-MX" sz="3200" b="1" dirty="0">
                <a:latin typeface="Calibri" panose="020F0502020204030204" pitchFamily="34" charset="0"/>
                <a:cs typeface="Calibri" panose="020F0502020204030204" pitchFamily="34" charset="0"/>
              </a:rPr>
              <a:t>Al desempeñar estas funciones el Administrador de los Bienes debe</a:t>
            </a:r>
            <a:r>
              <a:rPr lang="en-US" sz="3200" b="1" dirty="0">
                <a:latin typeface="Calibri" panose="020F0502020204030204" pitchFamily="34" charset="0"/>
                <a:cs typeface="Calibri" panose="020F0502020204030204" pitchFamily="34" charset="0"/>
              </a:rPr>
              <a:t>:</a:t>
            </a:r>
          </a:p>
        </p:txBody>
      </p:sp>
      <p:sp>
        <p:nvSpPr>
          <p:cNvPr id="3" name="Text Placeholder 2"/>
          <p:cNvSpPr>
            <a:spLocks noGrp="1"/>
          </p:cNvSpPr>
          <p:nvPr>
            <p:ph type="body" sz="quarter" idx="11"/>
          </p:nvPr>
        </p:nvSpPr>
        <p:spPr/>
        <p:txBody>
          <a:bodyPr>
            <a:noAutofit/>
          </a:bodyPr>
          <a:lstStyle/>
          <a:p>
            <a:pPr marL="0" indent="0">
              <a:buNone/>
            </a:pPr>
            <a:endParaRPr lang="en-US" sz="2800" dirty="0">
              <a:latin typeface="Calibri" panose="020F0502020204030204" pitchFamily="34" charset="0"/>
              <a:cs typeface="Calibri" panose="020F0502020204030204" pitchFamily="34" charset="0"/>
            </a:endParaRPr>
          </a:p>
          <a:p>
            <a:r>
              <a:rPr lang="es-ES" sz="3200" dirty="0">
                <a:latin typeface="Calibri" panose="020F0502020204030204" pitchFamily="34" charset="0"/>
                <a:cs typeface="Calibri" panose="020F0502020204030204" pitchFamily="34" charset="0"/>
              </a:rPr>
              <a:t>Obedecer todas las órdenes legales del tribunal relativas a la tutela</a:t>
            </a:r>
            <a:r>
              <a:rPr lang="en-US" sz="3200" dirty="0">
                <a:latin typeface="Calibri" panose="020F0502020204030204" pitchFamily="34" charset="0"/>
                <a:cs typeface="Calibri" panose="020F0502020204030204" pitchFamily="34" charset="0"/>
              </a:rPr>
              <a:t> </a:t>
            </a:r>
          </a:p>
          <a:p>
            <a:r>
              <a:rPr lang="es-ES" sz="3200" dirty="0">
                <a:latin typeface="Calibri" panose="020F0502020204030204" pitchFamily="34" charset="0"/>
                <a:cs typeface="Calibri" panose="020F0502020204030204" pitchFamily="34" charset="0"/>
              </a:rPr>
              <a:t>Mantener las finanzas del Incapacitado o Pupilo separadas de sus propias finanzas</a:t>
            </a:r>
          </a:p>
          <a:p>
            <a:r>
              <a:rPr lang="es-ES" sz="3200" dirty="0">
                <a:latin typeface="Calibri" panose="020F0502020204030204" pitchFamily="34" charset="0"/>
                <a:cs typeface="Calibri" panose="020F0502020204030204" pitchFamily="34" charset="0"/>
              </a:rPr>
              <a:t>Actuar de manera razonable y prudente en la administración de los bienes del Incapacitado o Pupilo</a:t>
            </a:r>
          </a:p>
          <a:p>
            <a:r>
              <a:rPr lang="es-ES" sz="3200" dirty="0">
                <a:latin typeface="Calibri" panose="020F0502020204030204" pitchFamily="34" charset="0"/>
                <a:cs typeface="Calibri" panose="020F0502020204030204" pitchFamily="34" charset="0"/>
              </a:rPr>
              <a:t>Cumplir con los requisitos de contabilidad de la corte</a:t>
            </a:r>
            <a:endParaRPr lang="en-US"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44304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053" y="1071194"/>
            <a:ext cx="10972800" cy="409397"/>
          </a:xfrm>
        </p:spPr>
        <p:txBody>
          <a:bodyPr>
            <a:noAutofit/>
          </a:bodyPr>
          <a:lstStyle/>
          <a:p>
            <a:r>
              <a:rPr lang="es-MX" sz="2800" b="1" dirty="0">
                <a:latin typeface="+mj-lt"/>
                <a:cs typeface="Calibri" panose="020F0502020204030204" pitchFamily="34" charset="0"/>
              </a:rPr>
              <a:t>Funciones del Tutor General</a:t>
            </a:r>
          </a:p>
        </p:txBody>
      </p:sp>
      <p:sp>
        <p:nvSpPr>
          <p:cNvPr id="3" name="Text Placeholder 2"/>
          <p:cNvSpPr>
            <a:spLocks noGrp="1"/>
          </p:cNvSpPr>
          <p:nvPr>
            <p:ph type="body" sz="quarter" idx="11"/>
          </p:nvPr>
        </p:nvSpPr>
        <p:spPr>
          <a:xfrm>
            <a:off x="-154547" y="1915427"/>
            <a:ext cx="12192000" cy="4800600"/>
          </a:xfrm>
        </p:spPr>
        <p:txBody>
          <a:bodyPr>
            <a:noAutofit/>
          </a:bodyPr>
          <a:lstStyle/>
          <a:p>
            <a:r>
              <a:rPr lang="es-MX" sz="2800" dirty="0">
                <a:latin typeface="+mn-lt"/>
                <a:cs typeface="Calibri" panose="020F0502020204030204" pitchFamily="34" charset="0"/>
              </a:rPr>
              <a:t>Combina las funciones de el </a:t>
            </a:r>
            <a:r>
              <a:rPr lang="es-MX" sz="2800" dirty="0">
                <a:solidFill>
                  <a:srgbClr val="FF0000"/>
                </a:solidFill>
                <a:latin typeface="+mn-lt"/>
                <a:cs typeface="Calibri" panose="020F0502020204030204" pitchFamily="34" charset="0"/>
              </a:rPr>
              <a:t>Tutor de la Persona </a:t>
            </a:r>
            <a:r>
              <a:rPr lang="es-MX" sz="2800" dirty="0">
                <a:latin typeface="+mn-lt"/>
                <a:cs typeface="Calibri" panose="020F0502020204030204" pitchFamily="34" charset="0"/>
              </a:rPr>
              <a:t>y las del </a:t>
            </a:r>
            <a:r>
              <a:rPr lang="es-MX" sz="2800" dirty="0">
                <a:solidFill>
                  <a:srgbClr val="FF0000"/>
                </a:solidFill>
                <a:latin typeface="+mn-lt"/>
                <a:cs typeface="Calibri" panose="020F0502020204030204" pitchFamily="34" charset="0"/>
              </a:rPr>
              <a:t>Administrador de los Bienes</a:t>
            </a:r>
            <a:r>
              <a:rPr lang="es-MX" sz="2800" dirty="0">
                <a:latin typeface="+mn-lt"/>
                <a:cs typeface="Calibri" panose="020F0502020204030204" pitchFamily="34" charset="0"/>
              </a:rPr>
              <a:t> en una sola Tutela</a:t>
            </a:r>
            <a:endParaRPr lang="es-MX" sz="2800" i="1" dirty="0">
              <a:solidFill>
                <a:srgbClr val="FF0000"/>
              </a:solidFill>
              <a:latin typeface="+mn-lt"/>
              <a:cs typeface="Calibri" panose="020F0502020204030204" pitchFamily="34" charset="0"/>
            </a:endParaRPr>
          </a:p>
        </p:txBody>
      </p:sp>
    </p:spTree>
    <p:extLst>
      <p:ext uri="{BB962C8B-B14F-4D97-AF65-F5344CB8AC3E}">
        <p14:creationId xmlns:p14="http://schemas.microsoft.com/office/powerpoint/2010/main" val="7537416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1115" y="993920"/>
            <a:ext cx="10972800" cy="409397"/>
          </a:xfrm>
        </p:spPr>
        <p:txBody>
          <a:bodyPr>
            <a:noAutofit/>
          </a:bodyPr>
          <a:lstStyle/>
          <a:p>
            <a:r>
              <a:rPr lang="es-MX" sz="2800" b="1" dirty="0">
                <a:latin typeface="+mj-lt"/>
                <a:cs typeface="Calibri" panose="020F0502020204030204" pitchFamily="34" charset="0"/>
              </a:rPr>
              <a:t>Tutela Limitada</a:t>
            </a:r>
          </a:p>
        </p:txBody>
      </p:sp>
      <p:sp>
        <p:nvSpPr>
          <p:cNvPr id="3" name="Text Placeholder 2"/>
          <p:cNvSpPr>
            <a:spLocks noGrp="1"/>
          </p:cNvSpPr>
          <p:nvPr>
            <p:ph type="body" sz="quarter" idx="11"/>
          </p:nvPr>
        </p:nvSpPr>
        <p:spPr>
          <a:xfrm>
            <a:off x="0" y="1750699"/>
            <a:ext cx="12192000" cy="4800600"/>
          </a:xfrm>
        </p:spPr>
        <p:txBody>
          <a:bodyPr>
            <a:noAutofit/>
          </a:bodyPr>
          <a:lstStyle/>
          <a:p>
            <a:pPr>
              <a:spcAft>
                <a:spcPts val="1200"/>
              </a:spcAft>
            </a:pPr>
            <a:r>
              <a:rPr lang="es-ES" sz="2800" dirty="0">
                <a:latin typeface="+mn-lt"/>
                <a:cs typeface="Calibri" panose="020F0502020204030204" pitchFamily="34" charset="0"/>
              </a:rPr>
              <a:t>El Secretario determina los derechos y privilegios que el Incapacitado o Pupilo tiene la capacidad de realizar y puede continuar ejercitando</a:t>
            </a:r>
            <a:r>
              <a:rPr lang="en-US" sz="2800" dirty="0">
                <a:latin typeface="+mn-lt"/>
                <a:cs typeface="Calibri" panose="020F0502020204030204" pitchFamily="34" charset="0"/>
              </a:rPr>
              <a:t> </a:t>
            </a:r>
          </a:p>
          <a:p>
            <a:pPr>
              <a:spcAft>
                <a:spcPts val="1200"/>
              </a:spcAft>
            </a:pPr>
            <a:r>
              <a:rPr lang="es-ES" sz="2800" dirty="0">
                <a:latin typeface="+mn-lt"/>
                <a:cs typeface="Calibri" panose="020F0502020204030204" pitchFamily="34" charset="0"/>
              </a:rPr>
              <a:t>Enumerados específicamente en la Orden de Solicitud y en las Cartas</a:t>
            </a:r>
          </a:p>
          <a:p>
            <a:pPr>
              <a:spcAft>
                <a:spcPts val="1200"/>
              </a:spcAft>
            </a:pPr>
            <a:r>
              <a:rPr lang="es-ES" sz="2800" dirty="0">
                <a:latin typeface="+mn-lt"/>
                <a:cs typeface="Calibri" panose="020F0502020204030204" pitchFamily="34" charset="0"/>
              </a:rPr>
              <a:t>Cuestionario de capacidad de uso</a:t>
            </a:r>
            <a:endParaRPr lang="en-US" sz="2800" dirty="0">
              <a:latin typeface="+mn-lt"/>
              <a:cs typeface="Calibri" panose="020F0502020204030204" pitchFamily="34" charset="0"/>
            </a:endParaRPr>
          </a:p>
        </p:txBody>
      </p:sp>
    </p:spTree>
    <p:extLst>
      <p:ext uri="{BB962C8B-B14F-4D97-AF65-F5344CB8AC3E}">
        <p14:creationId xmlns:p14="http://schemas.microsoft.com/office/powerpoint/2010/main" val="228927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EB571B1-D77E-44EC-A4D3-07DB2BD09021}" type="datetime4">
              <a:rPr lang="en-US" altLang="en-US" smtClean="0"/>
              <a:pPr/>
              <a:t>September 15, 2021</a:t>
            </a:fld>
            <a:endParaRPr lang="en-US" altLang="en-US"/>
          </a:p>
        </p:txBody>
      </p:sp>
    </p:spTree>
    <p:extLst>
      <p:ext uri="{BB962C8B-B14F-4D97-AF65-F5344CB8AC3E}">
        <p14:creationId xmlns:p14="http://schemas.microsoft.com/office/powerpoint/2010/main" val="31970234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5664" y="955284"/>
            <a:ext cx="10972800" cy="409397"/>
          </a:xfrm>
        </p:spPr>
        <p:txBody>
          <a:bodyPr/>
          <a:lstStyle/>
          <a:p>
            <a:pPr>
              <a:spcBef>
                <a:spcPts val="0"/>
              </a:spcBef>
              <a:spcAft>
                <a:spcPts val="0"/>
              </a:spcAft>
            </a:pPr>
            <a:br>
              <a:rPr lang="en-US" sz="4000" b="1" dirty="0">
                <a:latin typeface="Calibri" panose="020F0502020204030204" pitchFamily="34" charset="0"/>
                <a:cs typeface="Calibri" panose="020F0502020204030204" pitchFamily="34" charset="0"/>
              </a:rPr>
            </a:br>
            <a:r>
              <a:rPr lang="es-ES" sz="2800" b="1" dirty="0">
                <a:latin typeface="+mj-lt"/>
                <a:cs typeface="Calibri" panose="020F0502020204030204" pitchFamily="34" charset="0"/>
              </a:rPr>
              <a:t>Conceptos erróneos sobre el papel del Tutor</a:t>
            </a:r>
            <a:br>
              <a:rPr lang="en-US" sz="2800" b="1" dirty="0">
                <a:latin typeface="+mj-lt"/>
                <a:cs typeface="Arial" panose="020B0604020202020204" pitchFamily="34" charset="0"/>
              </a:rPr>
            </a:br>
            <a:endParaRPr lang="en-US" sz="2800" dirty="0">
              <a:latin typeface="+mj-lt"/>
            </a:endParaRPr>
          </a:p>
        </p:txBody>
      </p:sp>
      <p:sp>
        <p:nvSpPr>
          <p:cNvPr id="3" name="Text Placeholder 2"/>
          <p:cNvSpPr>
            <a:spLocks noGrp="1"/>
          </p:cNvSpPr>
          <p:nvPr>
            <p:ph type="body" sz="quarter" idx="11"/>
          </p:nvPr>
        </p:nvSpPr>
        <p:spPr>
          <a:xfrm>
            <a:off x="-2116" y="1480436"/>
            <a:ext cx="12192000" cy="4800600"/>
          </a:xfrm>
        </p:spPr>
        <p:txBody>
          <a:bodyPr>
            <a:noAutofit/>
          </a:bodyPr>
          <a:lstStyle/>
          <a:p>
            <a:pPr marL="0" indent="0">
              <a:spcAft>
                <a:spcPts val="600"/>
              </a:spcAft>
              <a:buNone/>
            </a:pPr>
            <a:r>
              <a:rPr lang="en-US" sz="2800" dirty="0">
                <a:solidFill>
                  <a:srgbClr val="FF0000"/>
                </a:solidFill>
                <a:latin typeface="+mn-lt"/>
                <a:cs typeface="Calibri" panose="020F0502020204030204" pitchFamily="34" charset="0"/>
              </a:rPr>
              <a:t>La </a:t>
            </a:r>
            <a:r>
              <a:rPr lang="es-MX" sz="2800" dirty="0">
                <a:solidFill>
                  <a:srgbClr val="FF0000"/>
                </a:solidFill>
                <a:latin typeface="+mn-lt"/>
                <a:cs typeface="Calibri" panose="020F0502020204030204" pitchFamily="34" charset="0"/>
              </a:rPr>
              <a:t>Tutela</a:t>
            </a:r>
            <a:r>
              <a:rPr lang="en-US" sz="2800" dirty="0">
                <a:solidFill>
                  <a:srgbClr val="FF0000"/>
                </a:solidFill>
                <a:latin typeface="+mn-lt"/>
                <a:cs typeface="Calibri" panose="020F0502020204030204" pitchFamily="34" charset="0"/>
              </a:rPr>
              <a:t>…</a:t>
            </a:r>
          </a:p>
          <a:p>
            <a:pPr marL="457200" indent="-457200">
              <a:spcAft>
                <a:spcPts val="600"/>
              </a:spcAft>
              <a:buFont typeface="Arial" panose="020B0604020202020204" pitchFamily="34" charset="0"/>
              <a:buChar char="•"/>
            </a:pPr>
            <a:r>
              <a:rPr lang="en-US" sz="2800" dirty="0">
                <a:latin typeface="+mn-lt"/>
                <a:cs typeface="Calibri" panose="020F0502020204030204" pitchFamily="34" charset="0"/>
              </a:rPr>
              <a:t>NO PUEDE FORZAR A LA GENTE A TOMAR MEDICAMENTOS</a:t>
            </a:r>
          </a:p>
          <a:p>
            <a:pPr marL="457200" indent="-457200">
              <a:spcAft>
                <a:spcPts val="600"/>
              </a:spcAft>
              <a:buFont typeface="Arial" panose="020B0604020202020204" pitchFamily="34" charset="0"/>
              <a:buChar char="•"/>
            </a:pPr>
            <a:r>
              <a:rPr lang="en-US" sz="2800" dirty="0">
                <a:latin typeface="+mn-lt"/>
                <a:cs typeface="Calibri" panose="020F0502020204030204" pitchFamily="34" charset="0"/>
              </a:rPr>
              <a:t>NO PUEDE FORZAR A LA GENTE  A VIVIR EN UN CENTRO O INSTITUCIÓN</a:t>
            </a:r>
          </a:p>
          <a:p>
            <a:pPr marL="457200" indent="-457200">
              <a:spcAft>
                <a:spcPts val="600"/>
              </a:spcAft>
              <a:buFont typeface="Arial" panose="020B0604020202020204" pitchFamily="34" charset="0"/>
              <a:buChar char="•"/>
            </a:pPr>
            <a:r>
              <a:rPr lang="en-US" sz="2800" dirty="0">
                <a:latin typeface="+mn-lt"/>
                <a:cs typeface="Calibri" panose="020F0502020204030204" pitchFamily="34" charset="0"/>
              </a:rPr>
              <a:t>NO ACELERA LA DADA DE ALTA DE UN HOSPITAL</a:t>
            </a:r>
          </a:p>
          <a:p>
            <a:pPr marL="457200" indent="-457200">
              <a:spcAft>
                <a:spcPts val="600"/>
              </a:spcAft>
              <a:buFont typeface="Arial" panose="020B0604020202020204" pitchFamily="34" charset="0"/>
              <a:buChar char="•"/>
            </a:pPr>
            <a:r>
              <a:rPr lang="en-US" sz="2800" dirty="0">
                <a:latin typeface="+mn-lt"/>
                <a:cs typeface="Calibri" panose="020F0502020204030204" pitchFamily="34" charset="0"/>
              </a:rPr>
              <a:t>NO ACELERA EL ACCESO A SERVICIOS</a:t>
            </a:r>
          </a:p>
        </p:txBody>
      </p:sp>
      <p:grpSp>
        <p:nvGrpSpPr>
          <p:cNvPr id="7" name="Group 6"/>
          <p:cNvGrpSpPr/>
          <p:nvPr/>
        </p:nvGrpSpPr>
        <p:grpSpPr>
          <a:xfrm>
            <a:off x="9204960" y="3560064"/>
            <a:ext cx="2779776" cy="2720972"/>
            <a:chOff x="9204960" y="3560064"/>
            <a:chExt cx="2779776" cy="2720972"/>
          </a:xfrm>
        </p:grpSpPr>
        <p:sp>
          <p:nvSpPr>
            <p:cNvPr id="5" name="&quot;No&quot; Symbol 4"/>
            <p:cNvSpPr/>
            <p:nvPr/>
          </p:nvSpPr>
          <p:spPr>
            <a:xfrm>
              <a:off x="9204960" y="3560064"/>
              <a:ext cx="2779776" cy="2720972"/>
            </a:xfrm>
            <a:prstGeom prst="noSmoking">
              <a:avLst/>
            </a:prstGeom>
            <a:solidFill>
              <a:srgbClr val="CC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6" name="TextBox 5"/>
            <p:cNvSpPr txBox="1"/>
            <p:nvPr/>
          </p:nvSpPr>
          <p:spPr>
            <a:xfrm>
              <a:off x="9656064" y="3844788"/>
              <a:ext cx="1889760" cy="2123658"/>
            </a:xfrm>
            <a:prstGeom prst="rect">
              <a:avLst/>
            </a:prstGeom>
            <a:noFill/>
          </p:spPr>
          <p:txBody>
            <a:bodyPr wrap="square" rtlCol="0">
              <a:spAutoFit/>
            </a:bodyPr>
            <a:lstStyle/>
            <a:p>
              <a:pPr algn="ctr"/>
              <a:r>
                <a:rPr lang="es-MX" sz="4400" b="1" dirty="0"/>
                <a:t>Abuso del Tutor</a:t>
              </a:r>
              <a:endParaRPr lang="en-US" sz="4400" b="1" dirty="0"/>
            </a:p>
          </p:txBody>
        </p:sp>
      </p:grpSp>
    </p:spTree>
    <p:extLst>
      <p:ext uri="{BB962C8B-B14F-4D97-AF65-F5344CB8AC3E}">
        <p14:creationId xmlns:p14="http://schemas.microsoft.com/office/powerpoint/2010/main" val="38039255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55284"/>
            <a:ext cx="10972800" cy="409397"/>
          </a:xfrm>
        </p:spPr>
        <p:txBody>
          <a:bodyPr>
            <a:noAutofit/>
          </a:bodyPr>
          <a:lstStyle/>
          <a:p>
            <a:r>
              <a:rPr lang="es-MX" sz="2800" b="1" dirty="0">
                <a:latin typeface="+mj-lt"/>
                <a:cs typeface="Calibri" panose="020F0502020204030204" pitchFamily="34" charset="0"/>
              </a:rPr>
              <a:t>Procedimientos posteriores</a:t>
            </a:r>
          </a:p>
        </p:txBody>
      </p:sp>
      <p:sp>
        <p:nvSpPr>
          <p:cNvPr id="3" name="Text Placeholder 2"/>
          <p:cNvSpPr>
            <a:spLocks noGrp="1"/>
          </p:cNvSpPr>
          <p:nvPr>
            <p:ph type="body" sz="quarter" idx="11"/>
          </p:nvPr>
        </p:nvSpPr>
        <p:spPr/>
        <p:txBody>
          <a:bodyPr>
            <a:noAutofit/>
          </a:bodyPr>
          <a:lstStyle/>
          <a:p>
            <a:pPr>
              <a:spcAft>
                <a:spcPts val="600"/>
              </a:spcAft>
              <a:buSzPct val="100000"/>
            </a:pPr>
            <a:r>
              <a:rPr lang="es-MX" sz="2800" dirty="0">
                <a:latin typeface="+mn-lt"/>
                <a:cs typeface="Calibri" panose="020F0502020204030204" pitchFamily="34" charset="0"/>
              </a:rPr>
              <a:t>Sucesor de la Tutela</a:t>
            </a:r>
          </a:p>
          <a:p>
            <a:pPr>
              <a:spcAft>
                <a:spcPts val="600"/>
              </a:spcAft>
              <a:buSzPct val="100000"/>
            </a:pPr>
            <a:r>
              <a:rPr lang="es-MX" sz="2800" dirty="0">
                <a:latin typeface="+mn-lt"/>
                <a:cs typeface="Calibri" panose="020F0502020204030204" pitchFamily="34" charset="0"/>
              </a:rPr>
              <a:t>Modificar derechos - agregar o limitar</a:t>
            </a:r>
          </a:p>
          <a:p>
            <a:pPr>
              <a:spcAft>
                <a:spcPts val="600"/>
              </a:spcAft>
              <a:buSzPct val="100000"/>
            </a:pPr>
            <a:r>
              <a:rPr lang="es-MX" sz="2800" dirty="0">
                <a:latin typeface="+mn-lt"/>
                <a:cs typeface="Calibri" panose="020F0502020204030204" pitchFamily="34" charset="0"/>
              </a:rPr>
              <a:t>Buscar a un Administrador de los Bienes</a:t>
            </a:r>
          </a:p>
          <a:p>
            <a:pPr>
              <a:spcAft>
                <a:spcPts val="600"/>
              </a:spcAft>
              <a:buSzPct val="100000"/>
            </a:pPr>
            <a:r>
              <a:rPr lang="es-MX" sz="2800" dirty="0">
                <a:latin typeface="+mn-lt"/>
                <a:cs typeface="Calibri" panose="020F0502020204030204" pitchFamily="34" charset="0"/>
              </a:rPr>
              <a:t>Restauración de Derechos  </a:t>
            </a:r>
          </a:p>
          <a:p>
            <a:pPr>
              <a:spcAft>
                <a:spcPts val="600"/>
              </a:spcAft>
              <a:buSzPct val="100000"/>
            </a:pPr>
            <a:r>
              <a:rPr lang="es-ES" sz="2800" dirty="0">
                <a:latin typeface="+mn-lt"/>
                <a:cs typeface="Calibri" panose="020F0502020204030204" pitchFamily="34" charset="0"/>
              </a:rPr>
              <a:t>Derecho a una muerte natural</a:t>
            </a:r>
          </a:p>
          <a:p>
            <a:pPr>
              <a:spcAft>
                <a:spcPts val="600"/>
              </a:spcAft>
              <a:buSzPct val="100000"/>
            </a:pPr>
            <a:r>
              <a:rPr lang="es-ES" sz="2800" dirty="0">
                <a:latin typeface="+mn-lt"/>
                <a:cs typeface="Calibri" panose="020F0502020204030204" pitchFamily="34" charset="0"/>
              </a:rPr>
              <a:t>Permiso para un procedimiento médico que puede esterilizar a un individuo</a:t>
            </a:r>
            <a:endParaRPr lang="en-US" sz="2800" dirty="0">
              <a:latin typeface="+mn-lt"/>
              <a:cs typeface="Calibri" panose="020F0502020204030204" pitchFamily="34" charset="0"/>
            </a:endParaRPr>
          </a:p>
        </p:txBody>
      </p:sp>
    </p:spTree>
    <p:extLst>
      <p:ext uri="{BB962C8B-B14F-4D97-AF65-F5344CB8AC3E}">
        <p14:creationId xmlns:p14="http://schemas.microsoft.com/office/powerpoint/2010/main" val="15543480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481" y="1010857"/>
            <a:ext cx="10972800" cy="409397"/>
          </a:xfrm>
        </p:spPr>
        <p:txBody>
          <a:bodyPr>
            <a:noAutofit/>
          </a:bodyPr>
          <a:lstStyle/>
          <a:p>
            <a:r>
              <a:rPr lang="es-MX" sz="2800" b="1" dirty="0">
                <a:latin typeface="+mj-lt"/>
                <a:cs typeface="Arial" panose="020B0604020202020204" pitchFamily="34" charset="0"/>
              </a:rPr>
              <a:t>Terminación de la  Tutela</a:t>
            </a:r>
          </a:p>
        </p:txBody>
      </p:sp>
      <p:sp>
        <p:nvSpPr>
          <p:cNvPr id="3" name="Text Placeholder 2"/>
          <p:cNvSpPr>
            <a:spLocks noGrp="1"/>
          </p:cNvSpPr>
          <p:nvPr>
            <p:ph type="body" sz="quarter" idx="11"/>
          </p:nvPr>
        </p:nvSpPr>
        <p:spPr/>
        <p:txBody>
          <a:bodyPr>
            <a:noAutofit/>
          </a:bodyPr>
          <a:lstStyle/>
          <a:p>
            <a:pPr>
              <a:spcAft>
                <a:spcPts val="600"/>
              </a:spcAft>
              <a:buSzPct val="100000"/>
            </a:pPr>
            <a:r>
              <a:rPr lang="es-MX" sz="2800" dirty="0">
                <a:latin typeface="+mn-lt"/>
                <a:cs typeface="Calibri" panose="020F0502020204030204" pitchFamily="34" charset="0"/>
              </a:rPr>
              <a:t>A la muerte del Incapacitado o Pupilo</a:t>
            </a:r>
          </a:p>
          <a:p>
            <a:pPr>
              <a:spcAft>
                <a:spcPts val="600"/>
              </a:spcAft>
              <a:buSzPct val="100000"/>
            </a:pPr>
            <a:r>
              <a:rPr lang="es-ES" sz="2800" dirty="0">
                <a:latin typeface="+mn-lt"/>
                <a:cs typeface="Calibri" panose="020F0502020204030204" pitchFamily="34" charset="0"/>
              </a:rPr>
              <a:t>A la entrada de una orden que restablezca la competencia del Incapacitado o Pupilo</a:t>
            </a:r>
          </a:p>
          <a:p>
            <a:pPr>
              <a:spcAft>
                <a:spcPts val="600"/>
              </a:spcAft>
              <a:buSzPct val="100000"/>
            </a:pPr>
            <a:r>
              <a:rPr lang="es-ES" sz="2800" dirty="0">
                <a:latin typeface="+mn-lt"/>
                <a:cs typeface="Calibri" panose="020F0502020204030204" pitchFamily="34" charset="0"/>
              </a:rPr>
              <a:t>El</a:t>
            </a:r>
            <a:r>
              <a:rPr lang="es-ES" sz="2800" i="1" dirty="0">
                <a:latin typeface="+mn-lt"/>
                <a:cs typeface="Calibri" panose="020F0502020204030204" pitchFamily="34" charset="0"/>
              </a:rPr>
              <a:t> Administrador de los bienes </a:t>
            </a:r>
            <a:r>
              <a:rPr lang="es-ES" sz="2800" dirty="0">
                <a:latin typeface="+mn-lt"/>
                <a:cs typeface="Calibri" panose="020F0502020204030204" pitchFamily="34" charset="0"/>
              </a:rPr>
              <a:t>o el </a:t>
            </a:r>
            <a:r>
              <a:rPr lang="es-ES" sz="2800" i="1" dirty="0">
                <a:latin typeface="+mn-lt"/>
                <a:cs typeface="Calibri" panose="020F0502020204030204" pitchFamily="34" charset="0"/>
              </a:rPr>
              <a:t>Tutor General </a:t>
            </a:r>
            <a:r>
              <a:rPr lang="es-ES" sz="2800" dirty="0">
                <a:latin typeface="+mn-lt"/>
                <a:cs typeface="Calibri" panose="020F0502020204030204" pitchFamily="34" charset="0"/>
              </a:rPr>
              <a:t>debe presentar un balance final dentro de los 60 días siguientes a la terminación de la tutela, que a continuación, puede ser terminada</a:t>
            </a:r>
            <a:r>
              <a:rPr lang="en-US" sz="2800" b="1" dirty="0">
                <a:latin typeface="+mn-lt"/>
                <a:cs typeface="Arial" panose="020B0604020202020204" pitchFamily="34" charset="0"/>
              </a:rPr>
              <a:t>.</a:t>
            </a:r>
          </a:p>
        </p:txBody>
      </p:sp>
    </p:spTree>
    <p:extLst>
      <p:ext uri="{BB962C8B-B14F-4D97-AF65-F5344CB8AC3E}">
        <p14:creationId xmlns:p14="http://schemas.microsoft.com/office/powerpoint/2010/main" val="569022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9907" y="1045437"/>
            <a:ext cx="10972800" cy="409397"/>
          </a:xfrm>
        </p:spPr>
        <p:txBody>
          <a:bodyPr>
            <a:noAutofit/>
          </a:bodyPr>
          <a:lstStyle/>
          <a:p>
            <a:r>
              <a:rPr lang="es-MX" sz="2800" b="1" dirty="0">
                <a:latin typeface="+mj-lt"/>
                <a:cs typeface="Calibri" panose="020F0502020204030204" pitchFamily="34" charset="0"/>
              </a:rPr>
              <a:t>Alternativas a la Tutela</a:t>
            </a:r>
          </a:p>
        </p:txBody>
      </p:sp>
      <p:sp>
        <p:nvSpPr>
          <p:cNvPr id="3" name="Text Placeholder 2"/>
          <p:cNvSpPr>
            <a:spLocks noGrp="1"/>
          </p:cNvSpPr>
          <p:nvPr>
            <p:ph type="body" sz="quarter" idx="11"/>
          </p:nvPr>
        </p:nvSpPr>
        <p:spPr/>
        <p:txBody>
          <a:bodyPr>
            <a:normAutofit fontScale="77500" lnSpcReduction="20000"/>
          </a:bodyPr>
          <a:lstStyle/>
          <a:p>
            <a:r>
              <a:rPr lang="en-US" sz="2800" b="1" dirty="0"/>
              <a:t> </a:t>
            </a:r>
            <a:r>
              <a:rPr lang="es-MX" sz="3600" b="1" dirty="0">
                <a:latin typeface="+mn-lt"/>
                <a:cs typeface="Calibri" panose="020F0502020204030204" pitchFamily="34" charset="0"/>
              </a:rPr>
              <a:t>Poder Legal o Carta Poder</a:t>
            </a:r>
          </a:p>
          <a:p>
            <a:pPr marL="914400" lvl="1" indent="-457200">
              <a:buSzPct val="100000"/>
              <a:buFont typeface="Wingdings" panose="05000000000000000000" pitchFamily="2" charset="2"/>
              <a:buChar char="Ø"/>
            </a:pPr>
            <a:r>
              <a:rPr lang="es-MX" sz="2800" dirty="0">
                <a:latin typeface="+mn-lt"/>
                <a:cs typeface="Calibri" panose="020F0502020204030204" pitchFamily="34" charset="0"/>
              </a:rPr>
              <a:t>De salud</a:t>
            </a:r>
          </a:p>
          <a:p>
            <a:pPr marL="914400" lvl="1" indent="-457200">
              <a:buSzPct val="100000"/>
              <a:buFont typeface="Wingdings" panose="05000000000000000000" pitchFamily="2" charset="2"/>
              <a:buChar char="Ø"/>
            </a:pPr>
            <a:r>
              <a:rPr lang="es-MX" sz="2800" dirty="0">
                <a:latin typeface="+mn-lt"/>
                <a:cs typeface="Calibri" panose="020F0502020204030204" pitchFamily="34" charset="0"/>
              </a:rPr>
              <a:t>De finanzas</a:t>
            </a:r>
          </a:p>
          <a:p>
            <a:pPr marL="914400" lvl="1" indent="-457200">
              <a:buSzPct val="100000"/>
              <a:buFont typeface="Wingdings" panose="05000000000000000000" pitchFamily="2" charset="2"/>
              <a:buChar char="Ø"/>
            </a:pPr>
            <a:r>
              <a:rPr lang="es-MX" sz="2800" dirty="0">
                <a:latin typeface="+mn-lt"/>
                <a:cs typeface="Calibri" panose="020F0502020204030204" pitchFamily="34" charset="0"/>
              </a:rPr>
              <a:t>Duradero</a:t>
            </a:r>
          </a:p>
          <a:p>
            <a:r>
              <a:rPr lang="es-MX" sz="2800" dirty="0">
                <a:latin typeface="+mn-lt"/>
                <a:cs typeface="Calibri" panose="020F0502020204030204" pitchFamily="34" charset="0"/>
              </a:rPr>
              <a:t> </a:t>
            </a:r>
            <a:r>
              <a:rPr lang="es-MX" sz="3600" b="1" dirty="0">
                <a:latin typeface="+mn-lt"/>
                <a:cs typeface="Calibri" panose="020F0502020204030204" pitchFamily="34" charset="0"/>
              </a:rPr>
              <a:t>Representante del Beneficiario</a:t>
            </a:r>
          </a:p>
          <a:p>
            <a:r>
              <a:rPr lang="es-MX" sz="3600" dirty="0">
                <a:latin typeface="+mn-lt"/>
                <a:cs typeface="Calibri" panose="020F0502020204030204" pitchFamily="34" charset="0"/>
              </a:rPr>
              <a:t> </a:t>
            </a:r>
            <a:r>
              <a:rPr lang="es-MX" sz="3600" b="1" dirty="0">
                <a:latin typeface="+mn-lt"/>
                <a:cs typeface="Calibri" panose="020F0502020204030204" pitchFamily="34" charset="0"/>
              </a:rPr>
              <a:t>Directivas Avanzadas</a:t>
            </a:r>
          </a:p>
          <a:p>
            <a:pPr marL="914400" lvl="1" indent="-457200">
              <a:buSzPct val="100000"/>
              <a:buFont typeface="Wingdings" panose="05000000000000000000" pitchFamily="2" charset="2"/>
              <a:buChar char="Ø"/>
            </a:pPr>
            <a:r>
              <a:rPr lang="es-MX" sz="2800" dirty="0">
                <a:latin typeface="+mn-lt"/>
                <a:cs typeface="Calibri" panose="020F0502020204030204" pitchFamily="34" charset="0"/>
              </a:rPr>
              <a:t>De salud</a:t>
            </a:r>
          </a:p>
          <a:p>
            <a:pPr marL="914400" lvl="1" indent="-457200">
              <a:buSzPct val="100000"/>
              <a:buFont typeface="Wingdings" panose="05000000000000000000" pitchFamily="2" charset="2"/>
              <a:buChar char="Ø"/>
            </a:pPr>
            <a:r>
              <a:rPr lang="es-MX" sz="2800" dirty="0">
                <a:latin typeface="+mn-lt"/>
                <a:cs typeface="Calibri" panose="020F0502020204030204" pitchFamily="34" charset="0"/>
              </a:rPr>
              <a:t>De salud mental</a:t>
            </a:r>
          </a:p>
          <a:p>
            <a:r>
              <a:rPr lang="en-US" sz="3000" dirty="0">
                <a:latin typeface="+mn-lt"/>
                <a:cs typeface="Calibri" panose="020F0502020204030204" pitchFamily="34" charset="0"/>
              </a:rPr>
              <a:t> </a:t>
            </a:r>
            <a:r>
              <a:rPr lang="en-US" sz="3600" b="1" dirty="0">
                <a:latin typeface="+mn-lt"/>
                <a:cs typeface="Calibri" panose="020F0502020204030204" pitchFamily="34" charset="0"/>
              </a:rPr>
              <a:t>Plan para Crisis</a:t>
            </a:r>
          </a:p>
          <a:p>
            <a:r>
              <a:rPr lang="en-US" sz="3600" dirty="0">
                <a:latin typeface="+mn-lt"/>
                <a:cs typeface="Calibri" panose="020F0502020204030204" pitchFamily="34" charset="0"/>
              </a:rPr>
              <a:t> </a:t>
            </a:r>
            <a:r>
              <a:rPr lang="es-ES" sz="3600" b="1" dirty="0">
                <a:latin typeface="+mn-lt"/>
                <a:cs typeface="Calibri" panose="020F0502020204030204" pitchFamily="34" charset="0"/>
              </a:rPr>
              <a:t>Plan de Acción para la Recuperación de la Salud</a:t>
            </a:r>
            <a:endParaRPr lang="en-US" sz="3600" b="1" dirty="0">
              <a:latin typeface="+mn-lt"/>
              <a:cs typeface="Calibri" panose="020F0502020204030204" pitchFamily="34" charset="0"/>
            </a:endParaRPr>
          </a:p>
          <a:p>
            <a:r>
              <a:rPr lang="es-MX" sz="3600" dirty="0">
                <a:latin typeface="+mn-lt"/>
                <a:cs typeface="Calibri" panose="020F0502020204030204" pitchFamily="34" charset="0"/>
              </a:rPr>
              <a:t> </a:t>
            </a:r>
            <a:r>
              <a:rPr lang="es-MX" sz="3600" b="1" dirty="0">
                <a:latin typeface="+mn-lt"/>
                <a:cs typeface="Calibri" panose="020F0502020204030204" pitchFamily="34" charset="0"/>
              </a:rPr>
              <a:t>Apoyo para la Toma de Decisiones</a:t>
            </a:r>
          </a:p>
        </p:txBody>
      </p:sp>
    </p:spTree>
    <p:extLst>
      <p:ext uri="{BB962C8B-B14F-4D97-AF65-F5344CB8AC3E}">
        <p14:creationId xmlns:p14="http://schemas.microsoft.com/office/powerpoint/2010/main" val="39957031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0363" y="955283"/>
            <a:ext cx="10972800" cy="409397"/>
          </a:xfrm>
        </p:spPr>
        <p:txBody>
          <a:bodyPr>
            <a:normAutofit fontScale="90000"/>
          </a:bodyPr>
          <a:lstStyle/>
          <a:p>
            <a:pPr algn="ctr">
              <a:spcBef>
                <a:spcPts val="600"/>
              </a:spcBef>
              <a:spcAft>
                <a:spcPts val="600"/>
              </a:spcAft>
            </a:pPr>
            <a:r>
              <a:rPr lang="en-US" sz="4400" b="1" dirty="0">
                <a:latin typeface="Arial" panose="020B0604020202020204" pitchFamily="34" charset="0"/>
                <a:cs typeface="Arial" panose="020B0604020202020204" pitchFamily="34" charset="0"/>
              </a:rPr>
              <a:t>Questions?   comments?</a:t>
            </a:r>
            <a:br>
              <a:rPr lang="en-US" sz="4400" b="1" dirty="0"/>
            </a:br>
            <a:br>
              <a:rPr lang="en-US" sz="4400" b="1" dirty="0"/>
            </a:br>
            <a:br>
              <a:rPr lang="en-US" sz="4400" b="1" dirty="0"/>
            </a:br>
            <a:r>
              <a:rPr lang="es-MX" sz="3100" b="1" dirty="0">
                <a:latin typeface="+mj-lt"/>
                <a:cs typeface="Calibri" panose="020F0502020204030204" pitchFamily="34" charset="0"/>
              </a:rPr>
              <a:t>Preguntas</a:t>
            </a:r>
            <a:br>
              <a:rPr lang="en-US" sz="4400" b="1" dirty="0"/>
            </a:br>
            <a:br>
              <a:rPr lang="en-US" sz="4000" b="1" cap="none" dirty="0">
                <a:solidFill>
                  <a:schemeClr val="bg2">
                    <a:lumMod val="75000"/>
                  </a:schemeClr>
                </a:solidFill>
                <a:latin typeface="Arial" panose="020B0604020202020204" pitchFamily="34" charset="0"/>
                <a:ea typeface="+mn-ea"/>
                <a:cs typeface="Arial" panose="020B0604020202020204" pitchFamily="34" charset="0"/>
              </a:rPr>
            </a:br>
            <a:br>
              <a:rPr lang="en-US" sz="4000" b="1" cap="none" dirty="0">
                <a:solidFill>
                  <a:schemeClr val="bg2">
                    <a:lumMod val="75000"/>
                  </a:schemeClr>
                </a:solidFill>
                <a:latin typeface="Arial" panose="020B0604020202020204" pitchFamily="34" charset="0"/>
                <a:ea typeface="+mn-ea"/>
                <a:cs typeface="Arial" panose="020B0604020202020204" pitchFamily="34" charset="0"/>
              </a:rPr>
            </a:br>
            <a:endParaRPr lang="en-US" sz="4000" b="1" cap="none" dirty="0">
              <a:solidFill>
                <a:schemeClr val="bg2">
                  <a:lumMod val="75000"/>
                </a:schemeClr>
              </a:solidFill>
              <a:latin typeface="Arial" panose="020B0604020202020204" pitchFamily="34" charset="0"/>
              <a:ea typeface="+mn-ea"/>
              <a:cs typeface="Arial" panose="020B0604020202020204" pitchFamily="34" charset="0"/>
            </a:endParaRPr>
          </a:p>
        </p:txBody>
      </p:sp>
      <p:sp>
        <p:nvSpPr>
          <p:cNvPr id="3" name="Text Placeholder 2"/>
          <p:cNvSpPr>
            <a:spLocks noGrp="1"/>
          </p:cNvSpPr>
          <p:nvPr>
            <p:ph type="body" sz="quarter" idx="11"/>
          </p:nvPr>
        </p:nvSpPr>
        <p:spPr>
          <a:xfrm>
            <a:off x="-115910" y="1544985"/>
            <a:ext cx="12192000" cy="4800600"/>
          </a:xfrm>
        </p:spPr>
        <p:txBody>
          <a:bodyPr/>
          <a:lstStyle/>
          <a:p>
            <a:pPr marL="0" indent="0" algn="ctr">
              <a:buNone/>
            </a:pPr>
            <a:r>
              <a:rPr lang="en-US" sz="2800" b="1" dirty="0">
                <a:latin typeface="+mn-lt"/>
                <a:cs typeface="Calibri" panose="020F0502020204030204" pitchFamily="34" charset="0"/>
              </a:rPr>
              <a:t>NC Guardianship Association </a:t>
            </a:r>
          </a:p>
          <a:p>
            <a:pPr marL="0" indent="0" algn="ctr">
              <a:buNone/>
            </a:pPr>
            <a:r>
              <a:rPr lang="en-US" sz="2800" b="1" dirty="0">
                <a:latin typeface="+mn-lt"/>
                <a:cs typeface="Calibri" panose="020F0502020204030204" pitchFamily="34" charset="0"/>
              </a:rPr>
              <a:t>NCGA</a:t>
            </a:r>
          </a:p>
          <a:p>
            <a:pPr marL="0" indent="0" algn="ctr">
              <a:buNone/>
            </a:pPr>
            <a:r>
              <a:rPr lang="en-US" sz="2800" b="1" dirty="0">
                <a:latin typeface="+mn-lt"/>
                <a:cs typeface="Calibri" panose="020F0502020204030204" pitchFamily="34" charset="0"/>
              </a:rPr>
              <a:t>NCGuardianship@gmail.com</a:t>
            </a:r>
          </a:p>
        </p:txBody>
      </p:sp>
    </p:spTree>
    <p:extLst>
      <p:ext uri="{BB962C8B-B14F-4D97-AF65-F5344CB8AC3E}">
        <p14:creationId xmlns:p14="http://schemas.microsoft.com/office/powerpoint/2010/main" val="4214881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F35B27-8739-4015-ABC1-FFC60FB24973}" type="datetime4">
              <a:rPr lang="en-US" altLang="en-US" smtClean="0"/>
              <a:pPr/>
              <a:t>September 15, 2021</a:t>
            </a:fld>
            <a:endParaRPr lang="en-US" altLang="en-US"/>
          </a:p>
        </p:txBody>
      </p:sp>
      <p:sp>
        <p:nvSpPr>
          <p:cNvPr id="3" name="TextBox 2"/>
          <p:cNvSpPr txBox="1"/>
          <p:nvPr/>
        </p:nvSpPr>
        <p:spPr>
          <a:xfrm>
            <a:off x="417095" y="770021"/>
            <a:ext cx="9785684" cy="523220"/>
          </a:xfrm>
          <a:prstGeom prst="rect">
            <a:avLst/>
          </a:prstGeom>
          <a:noFill/>
        </p:spPr>
        <p:txBody>
          <a:bodyPr wrap="square" rtlCol="0">
            <a:spAutoFit/>
          </a:bodyPr>
          <a:lstStyle/>
          <a:p>
            <a:r>
              <a:rPr lang="es-MX" sz="2800" dirty="0">
                <a:latin typeface="+mj-lt"/>
                <a:cs typeface="Times New Roman" panose="02020603050405020304" pitchFamily="18" charset="0"/>
              </a:rPr>
              <a:t>¿Otras preguntas?  ¡Contáctenos!</a:t>
            </a:r>
          </a:p>
        </p:txBody>
      </p:sp>
      <p:sp>
        <p:nvSpPr>
          <p:cNvPr id="4" name="TextBox 3"/>
          <p:cNvSpPr txBox="1"/>
          <p:nvPr/>
        </p:nvSpPr>
        <p:spPr>
          <a:xfrm>
            <a:off x="641352" y="1876927"/>
            <a:ext cx="11005217" cy="4853123"/>
          </a:xfrm>
          <a:prstGeom prst="rect">
            <a:avLst/>
          </a:prstGeom>
          <a:noFill/>
        </p:spPr>
        <p:txBody>
          <a:bodyPr wrap="square" rtlCol="0">
            <a:spAutoFit/>
          </a:bodyPr>
          <a:lstStyle/>
          <a:p>
            <a:endParaRPr lang="en-US" sz="2400" i="1" dirty="0"/>
          </a:p>
          <a:p>
            <a:pPr marL="380990" indent="-380990">
              <a:buFont typeface="Wingdings" panose="05000000000000000000" pitchFamily="2" charset="2"/>
              <a:buChar char="§"/>
            </a:pPr>
            <a:r>
              <a:rPr lang="es-MX" sz="2667" dirty="0">
                <a:cs typeface="Times New Roman" panose="02020603050405020304" pitchFamily="18" charset="0"/>
              </a:rPr>
              <a:t>Derivaciones (Referencias) y Crisis las 24 horas </a:t>
            </a:r>
            <a:r>
              <a:rPr lang="en-US" sz="2667" dirty="0">
                <a:cs typeface="Times New Roman" panose="02020603050405020304" pitchFamily="18" charset="0"/>
              </a:rPr>
              <a:t>1.800.939.5911</a:t>
            </a:r>
          </a:p>
          <a:p>
            <a:endParaRPr lang="en-US" sz="2667" dirty="0">
              <a:cs typeface="Times New Roman" panose="02020603050405020304" pitchFamily="18" charset="0"/>
            </a:endParaRPr>
          </a:p>
          <a:p>
            <a:pPr marL="380990" indent="-380990">
              <a:buFont typeface="Wingdings" panose="05000000000000000000" pitchFamily="2" charset="2"/>
              <a:buChar char="§"/>
            </a:pPr>
            <a:r>
              <a:rPr lang="en-US" sz="2667" dirty="0">
                <a:cs typeface="Times New Roman" panose="02020603050405020304" pitchFamily="18" charset="0"/>
                <a:hlinkClick r:id="rId3"/>
              </a:rPr>
              <a:t>www.cardinalinnovations.org</a:t>
            </a:r>
            <a:endParaRPr lang="en-US" sz="2667" dirty="0">
              <a:cs typeface="Times New Roman" panose="02020603050405020304" pitchFamily="18" charset="0"/>
            </a:endParaRPr>
          </a:p>
          <a:p>
            <a:endParaRPr lang="en-US" sz="2667" dirty="0">
              <a:cs typeface="Times New Roman" panose="02020603050405020304" pitchFamily="18" charset="0"/>
            </a:endParaRPr>
          </a:p>
          <a:p>
            <a:pPr marL="380990" indent="-380990">
              <a:buFont typeface="Wingdings" panose="05000000000000000000" pitchFamily="2" charset="2"/>
              <a:buChar char="§"/>
            </a:pPr>
            <a:r>
              <a:rPr lang="es-MX" sz="2667" dirty="0">
                <a:cs typeface="Times New Roman" panose="02020603050405020304" pitchFamily="18" charset="0"/>
              </a:rPr>
              <a:t>Correo electrónico:</a:t>
            </a:r>
            <a:r>
              <a:rPr lang="es-MX" sz="2667" i="1" dirty="0">
                <a:cs typeface="Times New Roman" panose="02020603050405020304" pitchFamily="18" charset="0"/>
              </a:rPr>
              <a:t>  </a:t>
            </a:r>
            <a:r>
              <a:rPr lang="en-US" sz="2667" dirty="0">
                <a:cs typeface="Times New Roman" panose="02020603050405020304" pitchFamily="18" charset="0"/>
                <a:hlinkClick r:id="rId4"/>
              </a:rPr>
              <a:t>MemberQuestions@cardinalinnovations.org</a:t>
            </a:r>
            <a:endParaRPr lang="en-US" sz="2667" dirty="0">
              <a:cs typeface="Times New Roman" panose="02020603050405020304" pitchFamily="18" charset="0"/>
            </a:endParaRPr>
          </a:p>
          <a:p>
            <a:endParaRPr lang="en-US" sz="2667" dirty="0">
              <a:cs typeface="Times New Roman" panose="02020603050405020304" pitchFamily="18" charset="0"/>
            </a:endParaRPr>
          </a:p>
          <a:p>
            <a:pPr marL="380990" indent="-380990">
              <a:buFont typeface="Wingdings" panose="05000000000000000000" pitchFamily="2" charset="2"/>
              <a:buChar char="§"/>
            </a:pPr>
            <a:r>
              <a:rPr lang="es-MX" sz="2667" dirty="0">
                <a:cs typeface="Times New Roman" panose="02020603050405020304" pitchFamily="18" charset="0"/>
              </a:rPr>
              <a:t>Información de contacto del presentador:  (incluir nombre, correo electrónico, número de celular)</a:t>
            </a:r>
          </a:p>
          <a:p>
            <a:pPr marL="380990" indent="-380990">
              <a:buFont typeface="Wingdings" panose="05000000000000000000" pitchFamily="2" charset="2"/>
              <a:buChar char="§"/>
            </a:pPr>
            <a:endParaRPr lang="en-US" sz="2400" dirty="0"/>
          </a:p>
          <a:p>
            <a:pPr marL="380990" indent="-380990">
              <a:buFont typeface="Wingdings" panose="05000000000000000000" pitchFamily="2" charset="2"/>
              <a:buChar char="§"/>
            </a:pPr>
            <a:endParaRPr lang="en-US" sz="2400" i="1" dirty="0"/>
          </a:p>
          <a:p>
            <a:pPr marL="380990" indent="-380990">
              <a:buFont typeface="Wingdings" panose="05000000000000000000" pitchFamily="2" charset="2"/>
              <a:buChar char="§"/>
            </a:pPr>
            <a:endParaRPr lang="en-US" sz="2400" i="1" dirty="0"/>
          </a:p>
        </p:txBody>
      </p:sp>
    </p:spTree>
    <p:extLst>
      <p:ext uri="{BB962C8B-B14F-4D97-AF65-F5344CB8AC3E}">
        <p14:creationId xmlns:p14="http://schemas.microsoft.com/office/powerpoint/2010/main" val="3574729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s-MX" sz="4000" b="1" dirty="0">
                <a:latin typeface="+mj-lt"/>
                <a:cs typeface="Calibri" panose="020F0502020204030204" pitchFamily="34" charset="0"/>
              </a:rPr>
              <a:t>Objetivos</a:t>
            </a:r>
          </a:p>
        </p:txBody>
      </p:sp>
      <p:sp>
        <p:nvSpPr>
          <p:cNvPr id="4" name="Text Placeholder 3"/>
          <p:cNvSpPr>
            <a:spLocks noGrp="1"/>
          </p:cNvSpPr>
          <p:nvPr>
            <p:ph type="body" sz="quarter" idx="11"/>
          </p:nvPr>
        </p:nvSpPr>
        <p:spPr/>
        <p:txBody>
          <a:bodyPr/>
          <a:lstStyle/>
          <a:p>
            <a:r>
              <a:rPr lang="es-MX" dirty="0">
                <a:latin typeface="+mn-lt"/>
                <a:cs typeface="Calibri" panose="020F0502020204030204" pitchFamily="34" charset="0"/>
              </a:rPr>
              <a:t>Definición de Tutela</a:t>
            </a:r>
          </a:p>
          <a:p>
            <a:r>
              <a:rPr lang="es-MX" dirty="0">
                <a:latin typeface="+mn-lt"/>
                <a:cs typeface="Calibri" panose="020F0502020204030204" pitchFamily="34" charset="0"/>
              </a:rPr>
              <a:t>Revisión de los tipos de Tutela</a:t>
            </a:r>
          </a:p>
          <a:p>
            <a:r>
              <a:rPr lang="es-MX" dirty="0">
                <a:latin typeface="+mn-lt"/>
                <a:cs typeface="Calibri" panose="020F0502020204030204" pitchFamily="34" charset="0"/>
              </a:rPr>
              <a:t>Revisión de las Alternativas</a:t>
            </a:r>
          </a:p>
          <a:p>
            <a:r>
              <a:rPr lang="es-MX" dirty="0">
                <a:latin typeface="+mn-lt"/>
                <a:cs typeface="Calibri" panose="020F0502020204030204" pitchFamily="34" charset="0"/>
              </a:rPr>
              <a:t>Revisión de la Toma de Decisiones</a:t>
            </a:r>
          </a:p>
        </p:txBody>
      </p:sp>
      <p:sp>
        <p:nvSpPr>
          <p:cNvPr id="2" name="Date Placeholder 1"/>
          <p:cNvSpPr>
            <a:spLocks noGrp="1"/>
          </p:cNvSpPr>
          <p:nvPr>
            <p:ph type="dt" sz="half" idx="12"/>
          </p:nvPr>
        </p:nvSpPr>
        <p:spPr/>
        <p:txBody>
          <a:bodyPr/>
          <a:lstStyle/>
          <a:p>
            <a:fld id="{16F35B27-8739-4015-ABC1-FFC60FB24973}" type="datetime4">
              <a:rPr lang="en-US" altLang="en-US" smtClean="0"/>
              <a:pPr/>
              <a:t>September 15, 2021</a:t>
            </a:fld>
            <a:endParaRPr lang="en-US" altLang="en-US"/>
          </a:p>
        </p:txBody>
      </p:sp>
    </p:spTree>
    <p:extLst>
      <p:ext uri="{BB962C8B-B14F-4D97-AF65-F5344CB8AC3E}">
        <p14:creationId xmlns:p14="http://schemas.microsoft.com/office/powerpoint/2010/main" val="117824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774700"/>
            <a:ext cx="10972800" cy="409575"/>
          </a:xfrm>
          <a:prstGeom prst="rect">
            <a:avLst/>
          </a:prstGeom>
        </p:spPr>
        <p:txBody>
          <a:bodyPr>
            <a:normAutofit fontScale="90000"/>
          </a:bodyPr>
          <a:lstStyle/>
          <a:p>
            <a:pPr algn="l"/>
            <a:r>
              <a:rPr lang="en-US" sz="4400" b="1" dirty="0">
                <a:latin typeface="Calibri" panose="020F0502020204030204" pitchFamily="34" charset="0"/>
                <a:cs typeface="Calibri" panose="020F0502020204030204" pitchFamily="34" charset="0"/>
              </a:rPr>
              <a:t>  </a:t>
            </a:r>
            <a:r>
              <a:rPr lang="en-US" sz="4400" b="1" dirty="0" err="1">
                <a:cs typeface="Calibri" panose="020F0502020204030204" pitchFamily="34" charset="0"/>
              </a:rPr>
              <a:t>Tutela</a:t>
            </a:r>
            <a:endParaRPr lang="en-US" sz="4400" b="1" dirty="0">
              <a:cs typeface="Calibri" panose="020F0502020204030204" pitchFamily="34" charset="0"/>
            </a:endParaRPr>
          </a:p>
        </p:txBody>
      </p:sp>
      <p:sp>
        <p:nvSpPr>
          <p:cNvPr id="3" name="Text Placeholder 2"/>
          <p:cNvSpPr>
            <a:spLocks noGrp="1"/>
          </p:cNvSpPr>
          <p:nvPr>
            <p:ph type="body" sz="quarter" idx="4294967295"/>
          </p:nvPr>
        </p:nvSpPr>
        <p:spPr>
          <a:xfrm>
            <a:off x="698739" y="1906436"/>
            <a:ext cx="9118121" cy="3648315"/>
          </a:xfrm>
          <a:prstGeom prst="rect">
            <a:avLst/>
          </a:prstGeom>
        </p:spPr>
        <p:txBody>
          <a:bodyPr>
            <a:noAutofit/>
          </a:bodyPr>
          <a:lstStyle/>
          <a:p>
            <a:pPr algn="just"/>
            <a:r>
              <a:rPr lang="es-MX" sz="3200" dirty="0"/>
              <a:t>La tutela es una relación legal entre una persona (el tutor) a quien se ha dado la autoridad legal y el deber de tomar decisiones a nombre de la otra persona (el / la Incapacitado[a]) quien no tiene la suficiente capacidad para manejar sus propios asuntos o tomar y comunicar decisiones importantes.</a:t>
            </a:r>
            <a:endParaRPr lang="en-US" sz="3200" dirty="0">
              <a:cs typeface="Calibri" panose="020F0502020204030204" pitchFamily="34" charset="0"/>
            </a:endParaRPr>
          </a:p>
          <a:p>
            <a:r>
              <a:rPr lang="en-US" sz="3200" dirty="0">
                <a:cs typeface="Calibri" panose="020F0502020204030204" pitchFamily="34" charset="0"/>
              </a:rPr>
              <a:t>N.C. General Statute 35A</a:t>
            </a:r>
          </a:p>
        </p:txBody>
      </p:sp>
    </p:spTree>
    <p:extLst>
      <p:ext uri="{BB962C8B-B14F-4D97-AF65-F5344CB8AC3E}">
        <p14:creationId xmlns:p14="http://schemas.microsoft.com/office/powerpoint/2010/main" val="108494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115392" y="1697609"/>
            <a:ext cx="7984273" cy="4734654"/>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166406" y="502382"/>
            <a:ext cx="10058400" cy="985345"/>
          </a:xfrm>
        </p:spPr>
        <p:txBody>
          <a:bodyPr>
            <a:normAutofit/>
          </a:bodyPr>
          <a:lstStyle/>
          <a:p>
            <a:pPr algn="ctr"/>
            <a:r>
              <a:rPr lang="es-MX" b="1" dirty="0">
                <a:cs typeface="Arial" panose="020B0604020202020204" pitchFamily="34" charset="0"/>
              </a:rPr>
              <a:t>PROCEDIMIENTOS</a:t>
            </a:r>
            <a:r>
              <a:rPr lang="en-US" b="1" dirty="0">
                <a:cs typeface="Arial" panose="020B0604020202020204" pitchFamily="34" charset="0"/>
              </a:rPr>
              <a:t> </a:t>
            </a:r>
            <a:r>
              <a:rPr lang="es-MX" b="1" dirty="0" err="1">
                <a:cs typeface="Arial" panose="020B0604020202020204" pitchFamily="34" charset="0"/>
              </a:rPr>
              <a:t>LegalES</a:t>
            </a:r>
            <a:endParaRPr lang="es-MX" b="1" dirty="0">
              <a:cs typeface="Arial" panose="020B0604020202020204" pitchFamily="34" charset="0"/>
            </a:endParaRPr>
          </a:p>
        </p:txBody>
      </p:sp>
      <p:graphicFrame>
        <p:nvGraphicFramePr>
          <p:cNvPr id="6" name="Diagram 5"/>
          <p:cNvGraphicFramePr/>
          <p:nvPr>
            <p:extLst>
              <p:ext uri="{D42A27DB-BD31-4B8C-83A1-F6EECF244321}">
                <p14:modId xmlns:p14="http://schemas.microsoft.com/office/powerpoint/2010/main" val="2535416470"/>
              </p:ext>
            </p:extLst>
          </p:nvPr>
        </p:nvGraphicFramePr>
        <p:xfrm>
          <a:off x="1980536" y="1864877"/>
          <a:ext cx="8825086" cy="440011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98358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02423" y="951109"/>
            <a:ext cx="10972800" cy="409575"/>
          </a:xfrm>
          <a:prstGeom prst="rect">
            <a:avLst/>
          </a:prstGeom>
        </p:spPr>
        <p:txBody>
          <a:bodyPr>
            <a:noAutofit/>
          </a:bodyPr>
          <a:lstStyle/>
          <a:p>
            <a:r>
              <a:rPr lang="es-MX" sz="2800" b="1" dirty="0">
                <a:cs typeface="Arial" panose="020B0604020202020204" pitchFamily="34" charset="0"/>
              </a:rPr>
              <a:t>Procedimientos Legales  – ¿Quién está involucrado?</a:t>
            </a:r>
            <a:endParaRPr lang="es-MX" sz="2800" dirty="0">
              <a:cs typeface="Arial" panose="020B0604020202020204" pitchFamily="34" charset="0"/>
            </a:endParaRPr>
          </a:p>
        </p:txBody>
      </p:sp>
      <p:graphicFrame>
        <p:nvGraphicFramePr>
          <p:cNvPr id="4" name="Diagram 3"/>
          <p:cNvGraphicFramePr/>
          <p:nvPr>
            <p:extLst>
              <p:ext uri="{D42A27DB-BD31-4B8C-83A1-F6EECF244321}">
                <p14:modId xmlns:p14="http://schemas.microsoft.com/office/powerpoint/2010/main" val="1026307512"/>
              </p:ext>
            </p:extLst>
          </p:nvPr>
        </p:nvGraphicFramePr>
        <p:xfrm>
          <a:off x="1056716" y="1806498"/>
          <a:ext cx="9106173" cy="42566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97213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70456" y="1046118"/>
            <a:ext cx="10058400" cy="795338"/>
          </a:xfrm>
          <a:prstGeom prst="rect">
            <a:avLst/>
          </a:prstGeom>
        </p:spPr>
        <p:txBody>
          <a:bodyPr>
            <a:noAutofit/>
          </a:bodyPr>
          <a:lstStyle/>
          <a:p>
            <a:r>
              <a:rPr lang="es-MX" sz="2800" b="1" dirty="0">
                <a:cs typeface="Arial" panose="020B0604020202020204" pitchFamily="34" charset="0"/>
              </a:rPr>
              <a:t>Procedimientos Legales  – ¿Quién está involucrado?</a:t>
            </a:r>
            <a:endParaRPr lang="es-MX" sz="2800" b="1" dirty="0">
              <a:cs typeface="Calibri" panose="020F0502020204030204" pitchFamily="34" charset="0"/>
            </a:endParaRPr>
          </a:p>
        </p:txBody>
      </p:sp>
      <p:sp>
        <p:nvSpPr>
          <p:cNvPr id="3" name="Text Placeholder 2"/>
          <p:cNvSpPr>
            <a:spLocks noGrp="1"/>
          </p:cNvSpPr>
          <p:nvPr>
            <p:ph type="body" idx="4294967295"/>
          </p:nvPr>
        </p:nvSpPr>
        <p:spPr>
          <a:xfrm>
            <a:off x="-270456" y="1841456"/>
            <a:ext cx="9725025" cy="1879600"/>
          </a:xfrm>
          <a:prstGeom prst="rect">
            <a:avLst/>
          </a:prstGeom>
        </p:spPr>
        <p:txBody>
          <a:bodyPr>
            <a:noAutofit/>
          </a:bodyPr>
          <a:lstStyle/>
          <a:p>
            <a:pPr marL="1371600" lvl="2" indent="-457200"/>
            <a:r>
              <a:rPr lang="es-ES" sz="2400" b="1" dirty="0">
                <a:cs typeface="Calibri" panose="020F0502020204030204" pitchFamily="34" charset="0"/>
              </a:rPr>
              <a:t>El Secretario del Juzgado o Tribunal Superior </a:t>
            </a:r>
            <a:r>
              <a:rPr lang="en-US" sz="2400" b="1" dirty="0">
                <a:cs typeface="Calibri" panose="020F0502020204030204" pitchFamily="34" charset="0"/>
              </a:rPr>
              <a:t>- </a:t>
            </a:r>
            <a:r>
              <a:rPr lang="es-ES" sz="2400" dirty="0">
                <a:cs typeface="Calibri" panose="020F0502020204030204" pitchFamily="34" charset="0"/>
              </a:rPr>
              <a:t>El juez del procedimiento, encargado de la audiencia de la petición, el encargado de la toma de decisiones sobre el tipo y grado de la tutela (o un Asistente del Secretario si es designado por el Secretario para oficiar)</a:t>
            </a:r>
            <a:endParaRPr lang="en-US" sz="2400" dirty="0">
              <a:cs typeface="Calibri" panose="020F0502020204030204" pitchFamily="34" charset="0"/>
            </a:endParaRPr>
          </a:p>
          <a:p>
            <a:pPr marL="1371600" lvl="2" indent="-457200"/>
            <a:r>
              <a:rPr lang="es-MX" sz="2400" b="1" dirty="0">
                <a:cs typeface="Calibri" panose="020F0502020204030204" pitchFamily="34" charset="0"/>
              </a:rPr>
              <a:t>Testigos</a:t>
            </a:r>
            <a:r>
              <a:rPr lang="en-US" sz="2400" b="1" dirty="0">
                <a:cs typeface="Calibri" panose="020F0502020204030204" pitchFamily="34" charset="0"/>
              </a:rPr>
              <a:t> </a:t>
            </a:r>
            <a:r>
              <a:rPr lang="en-US" sz="2400" dirty="0">
                <a:cs typeface="Calibri" panose="020F0502020204030204" pitchFamily="34" charset="0"/>
              </a:rPr>
              <a:t>- </a:t>
            </a:r>
            <a:r>
              <a:rPr lang="es-ES" sz="2400" dirty="0">
                <a:cs typeface="Calibri" panose="020F0502020204030204" pitchFamily="34" charset="0"/>
              </a:rPr>
              <a:t>un grupo de personas que desempeñan la función de informar al Secretario sobre las circunstancias del Demandado; pueden ser incluidos</a:t>
            </a:r>
            <a:r>
              <a:rPr lang="en-US" sz="2400" dirty="0">
                <a:cs typeface="Calibri" panose="020F0502020204030204" pitchFamily="34" charset="0"/>
              </a:rPr>
              <a:t>:</a:t>
            </a:r>
          </a:p>
        </p:txBody>
      </p:sp>
    </p:spTree>
    <p:extLst>
      <p:ext uri="{BB962C8B-B14F-4D97-AF65-F5344CB8AC3E}">
        <p14:creationId xmlns:p14="http://schemas.microsoft.com/office/powerpoint/2010/main" val="1668300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6" y="556039"/>
            <a:ext cx="10809668" cy="590181"/>
          </a:xfrm>
        </p:spPr>
        <p:txBody>
          <a:bodyPr>
            <a:normAutofit fontScale="90000"/>
          </a:bodyPr>
          <a:lstStyle/>
          <a:p>
            <a:br>
              <a:rPr lang="en-US" b="1" dirty="0">
                <a:latin typeface="Arial" panose="020B0604020202020204" pitchFamily="34" charset="0"/>
                <a:cs typeface="Arial" panose="020B0604020202020204" pitchFamily="34" charset="0"/>
              </a:rPr>
            </a:br>
            <a:r>
              <a:rPr lang="es-ES" sz="3100" b="1" dirty="0">
                <a:latin typeface="+mj-lt"/>
                <a:cs typeface="Calibri" panose="020F0502020204030204" pitchFamily="34" charset="0"/>
              </a:rPr>
              <a:t>Procedimientos Legales  – ¿Quién está involucrado?</a:t>
            </a:r>
            <a:endParaRPr lang="en-US" sz="3100" dirty="0">
              <a:latin typeface="+mj-lt"/>
              <a:cs typeface="Calibri" panose="020F0502020204030204" pitchFamily="34" charset="0"/>
            </a:endParaRPr>
          </a:p>
        </p:txBody>
      </p:sp>
      <p:sp>
        <p:nvSpPr>
          <p:cNvPr id="3" name="Text Placeholder 2"/>
          <p:cNvSpPr>
            <a:spLocks noGrp="1"/>
          </p:cNvSpPr>
          <p:nvPr>
            <p:ph type="body" sz="quarter" idx="11"/>
          </p:nvPr>
        </p:nvSpPr>
        <p:spPr/>
        <p:txBody>
          <a:bodyPr>
            <a:noAutofit/>
          </a:bodyPr>
          <a:lstStyle/>
          <a:p>
            <a:pPr>
              <a:spcAft>
                <a:spcPts val="600"/>
              </a:spcAft>
            </a:pPr>
            <a:r>
              <a:rPr lang="es-MX" sz="2400" b="1" dirty="0">
                <a:latin typeface="+mn-lt"/>
                <a:cs typeface="Calibri" panose="020F0502020204030204" pitchFamily="34" charset="0"/>
              </a:rPr>
              <a:t>Un proveedor de atención médica o psicológica / psiquiátrica </a:t>
            </a:r>
            <a:r>
              <a:rPr lang="en-US" sz="2400" dirty="0">
                <a:latin typeface="+mn-lt"/>
                <a:cs typeface="Calibri" panose="020F0502020204030204" pitchFamily="34" charset="0"/>
              </a:rPr>
              <a:t>- </a:t>
            </a:r>
            <a:r>
              <a:rPr lang="es-ES" sz="2400" dirty="0">
                <a:latin typeface="+mn-lt"/>
                <a:cs typeface="Calibri" panose="020F0502020204030204" pitchFamily="34" charset="0"/>
              </a:rPr>
              <a:t>quien puede proporcionar al Secretario las bases para encontrar la incompetencia del Demandado</a:t>
            </a:r>
            <a:endParaRPr lang="en-US" sz="2400" dirty="0">
              <a:latin typeface="+mn-lt"/>
              <a:cs typeface="Calibri" panose="020F0502020204030204" pitchFamily="34" charset="0"/>
            </a:endParaRPr>
          </a:p>
          <a:p>
            <a:pPr>
              <a:spcAft>
                <a:spcPts val="600"/>
              </a:spcAft>
            </a:pPr>
            <a:r>
              <a:rPr lang="es-MX" sz="2400" b="1" dirty="0">
                <a:latin typeface="+mn-lt"/>
                <a:cs typeface="Calibri" panose="020F0502020204030204" pitchFamily="34" charset="0"/>
              </a:rPr>
              <a:t>Trabajador social del </a:t>
            </a:r>
            <a:r>
              <a:rPr lang="en-US" sz="2400" b="1" dirty="0">
                <a:latin typeface="+mn-lt"/>
                <a:cs typeface="Calibri" panose="020F0502020204030204" pitchFamily="34" charset="0"/>
              </a:rPr>
              <a:t>DSS </a:t>
            </a:r>
            <a:r>
              <a:rPr lang="en-US" sz="2400" dirty="0">
                <a:latin typeface="+mn-lt"/>
                <a:cs typeface="Calibri" panose="020F0502020204030204" pitchFamily="34" charset="0"/>
              </a:rPr>
              <a:t>- </a:t>
            </a:r>
            <a:r>
              <a:rPr lang="es-ES" sz="2400" dirty="0">
                <a:latin typeface="+mn-lt"/>
                <a:cs typeface="Calibri" panose="020F0502020204030204" pitchFamily="34" charset="0"/>
              </a:rPr>
              <a:t>quien ha investigado las circunstancias que rodearon al Demandado en respuesta a un informe de Servicios de Protección de Adultos</a:t>
            </a:r>
            <a:r>
              <a:rPr lang="en-US" sz="2400" dirty="0">
                <a:latin typeface="+mn-lt"/>
                <a:cs typeface="Calibri" panose="020F0502020204030204" pitchFamily="34" charset="0"/>
              </a:rPr>
              <a:t> </a:t>
            </a:r>
          </a:p>
          <a:p>
            <a:pPr>
              <a:spcAft>
                <a:spcPts val="600"/>
              </a:spcAft>
            </a:pPr>
            <a:r>
              <a:rPr lang="es-MX" sz="2400" b="1" dirty="0">
                <a:latin typeface="+mn-lt"/>
                <a:cs typeface="Calibri" panose="020F0502020204030204" pitchFamily="34" charset="0"/>
              </a:rPr>
              <a:t>Familia, amigos, conocidos</a:t>
            </a:r>
            <a:r>
              <a:rPr lang="es-MX" sz="2400" dirty="0">
                <a:solidFill>
                  <a:schemeClr val="tx1"/>
                </a:solidFill>
                <a:latin typeface="+mn-lt"/>
                <a:cs typeface="Calibri" panose="020F0502020204030204" pitchFamily="34" charset="0"/>
              </a:rPr>
              <a:t> </a:t>
            </a:r>
            <a:r>
              <a:rPr lang="es-MX" sz="2400" dirty="0">
                <a:latin typeface="+mn-lt"/>
                <a:cs typeface="Calibri" panose="020F0502020204030204" pitchFamily="34" charset="0"/>
              </a:rPr>
              <a:t>– que estén</a:t>
            </a:r>
            <a:r>
              <a:rPr lang="en-US" sz="2400" dirty="0">
                <a:latin typeface="+mn-lt"/>
                <a:cs typeface="Calibri" panose="020F0502020204030204" pitchFamily="34" charset="0"/>
              </a:rPr>
              <a:t> </a:t>
            </a:r>
            <a:r>
              <a:rPr lang="es-ES" sz="2400" dirty="0">
                <a:latin typeface="+mn-lt"/>
                <a:cs typeface="Calibri" panose="020F0502020204030204" pitchFamily="34" charset="0"/>
              </a:rPr>
              <a:t>familiarizados con el Demandado y la situación</a:t>
            </a:r>
            <a:endParaRPr lang="en-US" sz="2400" dirty="0">
              <a:latin typeface="+mn-lt"/>
              <a:cs typeface="Calibri" panose="020F0502020204030204" pitchFamily="34" charset="0"/>
            </a:endParaRPr>
          </a:p>
          <a:p>
            <a:pPr>
              <a:spcAft>
                <a:spcPts val="600"/>
              </a:spcAft>
            </a:pPr>
            <a:r>
              <a:rPr lang="es-ES" sz="2400" b="1" dirty="0">
                <a:latin typeface="+mn-lt"/>
                <a:cs typeface="Calibri" panose="020F0502020204030204" pitchFamily="34" charset="0"/>
              </a:rPr>
              <a:t>Personal del centro o instalación, proveedores de cuidado en el hogar, gerentes de casos, trabajadores de apoyo de la comunidad</a:t>
            </a:r>
            <a:r>
              <a:rPr lang="en-US" sz="2400" dirty="0">
                <a:latin typeface="+mn-lt"/>
                <a:cs typeface="Calibri" panose="020F0502020204030204" pitchFamily="34" charset="0"/>
              </a:rPr>
              <a:t> - </a:t>
            </a:r>
            <a:r>
              <a:rPr lang="es-ES" sz="2400" dirty="0">
                <a:latin typeface="+mn-lt"/>
                <a:cs typeface="Calibri" panose="020F0502020204030204" pitchFamily="34" charset="0"/>
              </a:rPr>
              <a:t>familiarizados con el nivel de funcionamiento del Demandado</a:t>
            </a:r>
            <a:endParaRPr lang="en-US" sz="2400" dirty="0">
              <a:latin typeface="+mn-lt"/>
              <a:cs typeface="Calibri" panose="020F0502020204030204" pitchFamily="34" charset="0"/>
            </a:endParaRPr>
          </a:p>
          <a:p>
            <a:pPr>
              <a:spcAft>
                <a:spcPts val="600"/>
              </a:spcAft>
            </a:pPr>
            <a:r>
              <a:rPr lang="es-ES" sz="2400" b="1" dirty="0">
                <a:latin typeface="+mn-lt"/>
                <a:cs typeface="Calibri" panose="020F0502020204030204" pitchFamily="34" charset="0"/>
              </a:rPr>
              <a:t>Cualquier otra persona con información pertinente</a:t>
            </a:r>
            <a:endParaRPr lang="en-US" sz="2400" b="1" dirty="0">
              <a:solidFill>
                <a:schemeClr val="tx1"/>
              </a:solidFill>
              <a:latin typeface="+mn-lt"/>
              <a:cs typeface="Calibri" panose="020F0502020204030204" pitchFamily="34" charset="0"/>
            </a:endParaRPr>
          </a:p>
        </p:txBody>
      </p:sp>
    </p:spTree>
    <p:extLst>
      <p:ext uri="{BB962C8B-B14F-4D97-AF65-F5344CB8AC3E}">
        <p14:creationId xmlns:p14="http://schemas.microsoft.com/office/powerpoint/2010/main" val="25153715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1"/>
          <p:cNvSpPr>
            <a:spLocks noGrp="1"/>
          </p:cNvSpPr>
          <p:nvPr>
            <p:ph sz="half" idx="2"/>
          </p:nvPr>
        </p:nvSpPr>
        <p:spPr>
          <a:xfrm>
            <a:off x="6007222" y="2212126"/>
            <a:ext cx="5967211" cy="2731047"/>
          </a:xfrm>
        </p:spPr>
        <p:txBody>
          <a:bodyPr/>
          <a:lstStyle/>
          <a:p>
            <a:pPr marL="457200" indent="-457200">
              <a:buFont typeface="Arial" panose="020B0604020202020204" pitchFamily="34" charset="0"/>
              <a:buChar char="•"/>
            </a:pPr>
            <a:r>
              <a:rPr lang="en-US" sz="2800" dirty="0">
                <a:latin typeface="+mn-lt"/>
                <a:cs typeface="Calibri" panose="020F0502020204030204" pitchFamily="34" charset="0"/>
              </a:rPr>
              <a:t>Tutor </a:t>
            </a:r>
            <a:r>
              <a:rPr lang="es-MX" sz="2800" dirty="0">
                <a:latin typeface="+mn-lt"/>
                <a:cs typeface="Calibri" panose="020F0502020204030204" pitchFamily="34" charset="0"/>
              </a:rPr>
              <a:t>Limitado</a:t>
            </a:r>
            <a:r>
              <a:rPr lang="en-US" sz="2800" dirty="0">
                <a:latin typeface="+mn-lt"/>
                <a:cs typeface="Calibri" panose="020F0502020204030204" pitchFamily="34" charset="0"/>
              </a:rPr>
              <a:t> de la Persona (Limited Guardian of the Person)</a:t>
            </a:r>
          </a:p>
          <a:p>
            <a:pPr marL="457200" indent="-457200">
              <a:buFont typeface="Arial" panose="020B0604020202020204" pitchFamily="34" charset="0"/>
              <a:buChar char="•"/>
            </a:pPr>
            <a:r>
              <a:rPr lang="es-MX" sz="2800" dirty="0">
                <a:latin typeface="+mn-lt"/>
                <a:cs typeface="Calibri" panose="020F0502020204030204" pitchFamily="34" charset="0"/>
              </a:rPr>
              <a:t>Administrador Limitado de los Bienes </a:t>
            </a:r>
            <a:r>
              <a:rPr lang="en-US" sz="2800" dirty="0">
                <a:latin typeface="+mn-lt"/>
                <a:cs typeface="Calibri" panose="020F0502020204030204" pitchFamily="34" charset="0"/>
              </a:rPr>
              <a:t>(Limited Guardian of the Estate)</a:t>
            </a:r>
          </a:p>
          <a:p>
            <a:pPr marL="457200" indent="-457200">
              <a:buFont typeface="Arial" panose="020B0604020202020204" pitchFamily="34" charset="0"/>
              <a:buChar char="•"/>
            </a:pPr>
            <a:r>
              <a:rPr lang="en-US" sz="2800" dirty="0">
                <a:latin typeface="+mn-lt"/>
                <a:cs typeface="Calibri" panose="020F0502020204030204" pitchFamily="34" charset="0"/>
              </a:rPr>
              <a:t>Tutor General </a:t>
            </a:r>
            <a:r>
              <a:rPr lang="es-MX" sz="2800" dirty="0">
                <a:latin typeface="+mn-lt"/>
                <a:cs typeface="Calibri" panose="020F0502020204030204" pitchFamily="34" charset="0"/>
              </a:rPr>
              <a:t>Limitado</a:t>
            </a:r>
            <a:r>
              <a:rPr lang="en-US" sz="2800" dirty="0">
                <a:latin typeface="+mn-lt"/>
                <a:cs typeface="Calibri" panose="020F0502020204030204" pitchFamily="34" charset="0"/>
              </a:rPr>
              <a:t> (Limited General Guardian)</a:t>
            </a:r>
          </a:p>
          <a:p>
            <a:pPr marL="457200" indent="-457200">
              <a:buFont typeface="Arial" panose="020B0604020202020204" pitchFamily="34" charset="0"/>
              <a:buChar char="•"/>
            </a:pPr>
            <a:endParaRPr lang="en-US" dirty="0"/>
          </a:p>
        </p:txBody>
      </p:sp>
      <p:sp>
        <p:nvSpPr>
          <p:cNvPr id="8" name="Title 7"/>
          <p:cNvSpPr>
            <a:spLocks noGrp="1"/>
          </p:cNvSpPr>
          <p:nvPr>
            <p:ph type="title"/>
          </p:nvPr>
        </p:nvSpPr>
        <p:spPr>
          <a:xfrm>
            <a:off x="300507" y="942404"/>
            <a:ext cx="10972800" cy="409397"/>
          </a:xfrm>
        </p:spPr>
        <p:txBody>
          <a:bodyPr/>
          <a:lstStyle/>
          <a:p>
            <a:r>
              <a:rPr lang="es-MX" sz="3200" b="1" dirty="0">
                <a:latin typeface="+mj-lt"/>
                <a:cs typeface="Calibri" panose="020F0502020204030204" pitchFamily="34" charset="0"/>
              </a:rPr>
              <a:t>Tipos de Tutelas</a:t>
            </a:r>
          </a:p>
        </p:txBody>
      </p:sp>
      <p:sp>
        <p:nvSpPr>
          <p:cNvPr id="13" name="Content Placeholder 12"/>
          <p:cNvSpPr>
            <a:spLocks noGrp="1"/>
          </p:cNvSpPr>
          <p:nvPr>
            <p:ph sz="half" idx="12"/>
          </p:nvPr>
        </p:nvSpPr>
        <p:spPr>
          <a:xfrm>
            <a:off x="416417" y="2212126"/>
            <a:ext cx="5486400" cy="2731047"/>
          </a:xfrm>
        </p:spPr>
        <p:txBody>
          <a:bodyPr/>
          <a:lstStyle/>
          <a:p>
            <a:pPr marL="457200" indent="-457200">
              <a:buFont typeface="Arial" panose="020B0604020202020204" pitchFamily="34" charset="0"/>
              <a:buChar char="•"/>
            </a:pPr>
            <a:r>
              <a:rPr lang="en-US" sz="2800" dirty="0">
                <a:latin typeface="+mn-lt"/>
                <a:cs typeface="Calibri" panose="020F0502020204030204" pitchFamily="34" charset="0"/>
              </a:rPr>
              <a:t>Tutor de la Persona (Guardian of the Person)</a:t>
            </a:r>
          </a:p>
          <a:p>
            <a:pPr marL="457200" indent="-457200">
              <a:buFont typeface="Arial" panose="020B0604020202020204" pitchFamily="34" charset="0"/>
              <a:buChar char="•"/>
            </a:pPr>
            <a:r>
              <a:rPr lang="es-MX" sz="2800" dirty="0">
                <a:latin typeface="+mn-lt"/>
                <a:cs typeface="Calibri" panose="020F0502020204030204" pitchFamily="34" charset="0"/>
              </a:rPr>
              <a:t>Administrador de los Bienes </a:t>
            </a:r>
            <a:r>
              <a:rPr lang="en-US" sz="2800" dirty="0">
                <a:latin typeface="+mn-lt"/>
                <a:cs typeface="Calibri" panose="020F0502020204030204" pitchFamily="34" charset="0"/>
              </a:rPr>
              <a:t>(Guardian of the Estate)</a:t>
            </a:r>
          </a:p>
          <a:p>
            <a:pPr marL="457200" indent="-457200">
              <a:buFont typeface="Arial" panose="020B0604020202020204" pitchFamily="34" charset="0"/>
              <a:buChar char="•"/>
            </a:pPr>
            <a:r>
              <a:rPr lang="en-US" sz="2800" dirty="0">
                <a:latin typeface="+mn-lt"/>
                <a:cs typeface="Calibri" panose="020F0502020204030204" pitchFamily="34" charset="0"/>
              </a:rPr>
              <a:t>Tutor General (General Guardian)</a:t>
            </a:r>
          </a:p>
          <a:p>
            <a:endParaRPr lang="en-US" dirty="0"/>
          </a:p>
        </p:txBody>
      </p:sp>
    </p:spTree>
    <p:extLst>
      <p:ext uri="{BB962C8B-B14F-4D97-AF65-F5344CB8AC3E}">
        <p14:creationId xmlns:p14="http://schemas.microsoft.com/office/powerpoint/2010/main" val="2507096944"/>
      </p:ext>
    </p:extLst>
  </p:cSld>
  <p:clrMapOvr>
    <a:masterClrMapping/>
  </p:clrMapOvr>
</p:sld>
</file>

<file path=ppt/theme/theme1.xml><?xml version="1.0" encoding="utf-8"?>
<a:theme xmlns:a="http://schemas.openxmlformats.org/drawingml/2006/main" name="Cardinal PPT Template 6-28-2016">
  <a:themeElements>
    <a:clrScheme name="Cardinal 1">
      <a:dk1>
        <a:srgbClr val="003057"/>
      </a:dk1>
      <a:lt1>
        <a:srgbClr val="FFFFFF"/>
      </a:lt1>
      <a:dk2>
        <a:srgbClr val="7A6855"/>
      </a:dk2>
      <a:lt2>
        <a:srgbClr val="DDCBA4"/>
      </a:lt2>
      <a:accent1>
        <a:srgbClr val="A7A8AA"/>
      </a:accent1>
      <a:accent2>
        <a:srgbClr val="C6DAEE"/>
      </a:accent2>
      <a:accent3>
        <a:srgbClr val="53565A"/>
      </a:accent3>
      <a:accent4>
        <a:srgbClr val="8A391B"/>
      </a:accent4>
      <a:accent5>
        <a:srgbClr val="F1E6B2"/>
      </a:accent5>
      <a:accent6>
        <a:srgbClr val="00FFFF"/>
      </a:accent6>
      <a:hlink>
        <a:srgbClr val="003057"/>
      </a:hlink>
      <a:folHlink>
        <a:srgbClr val="00FFFF"/>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Cardinal Innovations PPT Template - 20170503 [Read-Only]" id="{7F2FFA75-E88E-48F4-85CE-CB52B3DF6D2D}" vid="{10D99D45-8932-478D-9245-CF2EDABDD384}"/>
    </a:ext>
  </a:extLst>
</a:theme>
</file>

<file path=ppt/theme/theme2.xml><?xml version="1.0" encoding="utf-8"?>
<a:theme xmlns:a="http://schemas.openxmlformats.org/drawingml/2006/main" name="Cardinal Theme - White">
  <a:themeElements>
    <a:clrScheme name="Cardinal">
      <a:dk1>
        <a:srgbClr val="003057"/>
      </a:dk1>
      <a:lt1>
        <a:sysClr val="window" lastClr="FFFFFF"/>
      </a:lt1>
      <a:dk2>
        <a:srgbClr val="003057"/>
      </a:dk2>
      <a:lt2>
        <a:srgbClr val="EEECE1"/>
      </a:lt2>
      <a:accent1>
        <a:srgbClr val="98999C"/>
      </a:accent1>
      <a:accent2>
        <a:srgbClr val="009FEE"/>
      </a:accent2>
      <a:accent3>
        <a:srgbClr val="000000"/>
      </a:accent3>
      <a:accent4>
        <a:srgbClr val="1357BB"/>
      </a:accent4>
      <a:accent5>
        <a:srgbClr val="4BACC6"/>
      </a:accent5>
      <a:accent6>
        <a:srgbClr val="F79646"/>
      </a:accent6>
      <a:hlink>
        <a:srgbClr val="0000FF"/>
      </a:hlink>
      <a:folHlink>
        <a:srgbClr val="800080"/>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Cardinal Innovations PPT Template - 20170503 [Read-Only]" id="{7F2FFA75-E88E-48F4-85CE-CB52B3DF6D2D}" vid="{905D2E2B-399E-4DC5-87B5-2E1884B6316F}"/>
    </a:ext>
  </a:extLst>
</a:theme>
</file>

<file path=ppt/theme/theme3.xml><?xml version="1.0" encoding="utf-8"?>
<a:theme xmlns:a="http://schemas.openxmlformats.org/drawingml/2006/main" name="Cardinal Theme - Blue">
  <a:themeElements>
    <a:clrScheme name="Cardinal">
      <a:dk1>
        <a:srgbClr val="003057"/>
      </a:dk1>
      <a:lt1>
        <a:sysClr val="window" lastClr="FFFFFF"/>
      </a:lt1>
      <a:dk2>
        <a:srgbClr val="003057"/>
      </a:dk2>
      <a:lt2>
        <a:srgbClr val="EEECE1"/>
      </a:lt2>
      <a:accent1>
        <a:srgbClr val="98999C"/>
      </a:accent1>
      <a:accent2>
        <a:srgbClr val="009FEE"/>
      </a:accent2>
      <a:accent3>
        <a:srgbClr val="000000"/>
      </a:accent3>
      <a:accent4>
        <a:srgbClr val="1357BB"/>
      </a:accent4>
      <a:accent5>
        <a:srgbClr val="4BACC6"/>
      </a:accent5>
      <a:accent6>
        <a:srgbClr val="F79646"/>
      </a:accent6>
      <a:hlink>
        <a:srgbClr val="0000FF"/>
      </a:hlink>
      <a:folHlink>
        <a:srgbClr val="800080"/>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Cardinal Innovations PPT Template - 20170503 [Read-Only]" id="{7F2FFA75-E88E-48F4-85CE-CB52B3DF6D2D}" vid="{3012C484-AA26-4653-88CB-152CEB027781}"/>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23FD947DE8C2343B128D221FF61658D" ma:contentTypeVersion="2" ma:contentTypeDescription="Create a new document." ma:contentTypeScope="" ma:versionID="a8a86caaca2e16fb32cf44ddc5a82b5c">
  <xsd:schema xmlns:xsd="http://www.w3.org/2001/XMLSchema" xmlns:xs="http://www.w3.org/2001/XMLSchema" xmlns:p="http://schemas.microsoft.com/office/2006/metadata/properties" xmlns:ns1="http://schemas.microsoft.com/sharepoint/v3" xmlns:ns2="7cfd5202-18ed-4b81-bc7f-c765af27b042" targetNamespace="http://schemas.microsoft.com/office/2006/metadata/properties" ma:root="true" ma:fieldsID="5c8e8046fa51b70e62d4b7ff9be8bd3c" ns1:_="" ns2:_="">
    <xsd:import namespace="http://schemas.microsoft.com/sharepoint/v3"/>
    <xsd:import namespace="7cfd5202-18ed-4b81-bc7f-c765af27b042"/>
    <xsd:element name="properties">
      <xsd:complexType>
        <xsd:sequence>
          <xsd:element name="documentManagement">
            <xsd:complexType>
              <xsd:all>
                <xsd:element ref="ns1:PublishingStartDate" minOccurs="0"/>
                <xsd:element ref="ns1:PublishingExpirationDate" minOccurs="0"/>
                <xsd:element ref="ns2:Document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cfd5202-18ed-4b81-bc7f-c765af27b042" elementFormDefault="qualified">
    <xsd:import namespace="http://schemas.microsoft.com/office/2006/documentManagement/types"/>
    <xsd:import namespace="http://schemas.microsoft.com/office/infopath/2007/PartnerControls"/>
    <xsd:element name="DocumentCategory" ma:index="10" nillable="true" ma:displayName="Document Category" ma:internalName="DocumentCategory" ma:readOnly="false">
      <xsd:simpleType>
        <xsd:restriction base="dms:Choice">
          <xsd:enumeration value="Accelerated Reader"/>
          <xsd:enumeration value="Supply List"/>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DocumentCategory xmlns="7cfd5202-18ed-4b81-bc7f-c765af27b042" xsi:nil="true"/>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550A4FB9F45E814C84D110F84A6D6A6D" ma:contentTypeVersion="4" ma:contentTypeDescription="Create a new document." ma:contentTypeScope="" ma:versionID="989a32660113484bb7228c4ce8868393">
  <xsd:schema xmlns:xsd="http://www.w3.org/2001/XMLSchema" xmlns:xs="http://www.w3.org/2001/XMLSchema" xmlns:p="http://schemas.microsoft.com/office/2006/metadata/properties" xmlns:ns2="185d1c29-5c19-4803-8c98-738d3dc0e502" xmlns:ns3="9d73fb0e-abf0-4d6b-925d-1ffe1e101bab" targetNamespace="http://schemas.microsoft.com/office/2006/metadata/properties" ma:root="true" ma:fieldsID="c56135730aeeb756abb62f0d202adf3d" ns2:_="" ns3:_="">
    <xsd:import namespace="185d1c29-5c19-4803-8c98-738d3dc0e502"/>
    <xsd:import namespace="9d73fb0e-abf0-4d6b-925d-1ffe1e101bab"/>
    <xsd:element name="properties">
      <xsd:complexType>
        <xsd:sequence>
          <xsd:element name="documentManagement">
            <xsd:complexType>
              <xsd:all>
                <xsd:element ref="ns2:_dlc_DocId" minOccurs="0"/>
                <xsd:element ref="ns2:_dlc_DocIdUrl" minOccurs="0"/>
                <xsd:element ref="ns2:_dlc_DocIdPersistId" minOccurs="0"/>
                <xsd:element ref="ns2:SharedWithUsers" minOccurs="0"/>
                <xsd:element ref="ns3:Category"/>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5d1c29-5c19-4803-8c98-738d3dc0e502"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1"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9d73fb0e-abf0-4d6b-925d-1ffe1e101bab" elementFormDefault="qualified">
    <xsd:import namespace="http://schemas.microsoft.com/office/2006/documentManagement/types"/>
    <xsd:import namespace="http://schemas.microsoft.com/office/infopath/2007/PartnerControls"/>
    <xsd:element name="Category" ma:index="12" ma:displayName="Category" ma:format="Dropdown" ma:internalName="Category">
      <xsd:simpleType>
        <xsd:restriction base="dms:Choice">
          <xsd:enumeration value="ABLE Act"/>
          <xsd:enumeration value="Cardinal Innovations Overview for Members"/>
          <xsd:enumeration value="Conflict Resolution and De-Escalation"/>
          <xsd:enumeration value="Guardianship 101"/>
          <xsd:enumeration value="Hope and Healing A Faith Based Perspective"/>
          <xsd:enumeration value="Icebreakers"/>
          <xsd:enumeration value="IDD Sex Ed"/>
          <xsd:enumeration value="Member Engagement Overview"/>
          <xsd:enumeration value="Now That I am 18"/>
          <xsd:enumeration value="Opioid 101"/>
          <xsd:enumeration value="Peer Support Training Series"/>
          <xsd:enumeration value="WHAM"/>
          <xsd:enumeration value="What Is Recovery"/>
          <xsd:enumeration value="WRAP"/>
          <xsd:enumeration value="Secondary Trauma and Self Care"/>
          <xsd:enumeration value="Spanish Series"/>
          <xsd:enumeration value="Integrated Care Manager Overview"/>
          <xsd:enumeration value="Prevention 101"/>
          <xsd:enumeration value="Prime for Life"/>
          <xsd:enumeration value="Upward to Financial Stability"/>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B0A7D83-E3E1-495B-B63A-DAB0C6C14A11}"/>
</file>

<file path=customXml/itemProps2.xml><?xml version="1.0" encoding="utf-8"?>
<ds:datastoreItem xmlns:ds="http://schemas.openxmlformats.org/officeDocument/2006/customXml" ds:itemID="{AECA7B12-6576-44FA-A887-EF18B4579924}">
  <ds:schemaRefs>
    <ds:schemaRef ds:uri="http://schemas.microsoft.com/office/2006/metadata/properties"/>
    <ds:schemaRef ds:uri="http://schemas.microsoft.com/office/infopath/2007/PartnerControls"/>
    <ds:schemaRef ds:uri="9d73fb0e-abf0-4d6b-925d-1ffe1e101bab"/>
  </ds:schemaRefs>
</ds:datastoreItem>
</file>

<file path=customXml/itemProps3.xml><?xml version="1.0" encoding="utf-8"?>
<ds:datastoreItem xmlns:ds="http://schemas.openxmlformats.org/officeDocument/2006/customXml" ds:itemID="{9352E43D-B6A4-41C4-8D75-C6A1B4385876}">
  <ds:schemaRefs>
    <ds:schemaRef ds:uri="http://schemas.microsoft.com/sharepoint/v3/contenttype/forms"/>
  </ds:schemaRefs>
</ds:datastoreItem>
</file>

<file path=customXml/itemProps4.xml><?xml version="1.0" encoding="utf-8"?>
<ds:datastoreItem xmlns:ds="http://schemas.openxmlformats.org/officeDocument/2006/customXml" ds:itemID="{422D339A-CEAE-47EB-85C4-FBBB6C01DD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85d1c29-5c19-4803-8c98-738d3dc0e502"/>
    <ds:schemaRef ds:uri="9d73fb0e-abf0-4d6b-925d-1ffe1e101ba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Cardinal Innovations PPT Template - 20170503</Template>
  <TotalTime>3075</TotalTime>
  <Words>1364</Words>
  <Application>Microsoft Office PowerPoint</Application>
  <PresentationFormat>Widescreen</PresentationFormat>
  <Paragraphs>136</Paragraphs>
  <Slides>25</Slides>
  <Notes>3</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25</vt:i4>
      </vt:variant>
    </vt:vector>
  </HeadingPairs>
  <TitlesOfParts>
    <vt:vector size="34" baseType="lpstr">
      <vt:lpstr>Arial</vt:lpstr>
      <vt:lpstr>Calibri</vt:lpstr>
      <vt:lpstr>Tw Cen MT</vt:lpstr>
      <vt:lpstr>Tw Cen MT Lt</vt:lpstr>
      <vt:lpstr>Tw Cen MT Md</vt:lpstr>
      <vt:lpstr>Wingdings</vt:lpstr>
      <vt:lpstr>Cardinal PPT Template 6-28-2016</vt:lpstr>
      <vt:lpstr>Cardinal Theme - White</vt:lpstr>
      <vt:lpstr>Cardinal Theme - Blue</vt:lpstr>
      <vt:lpstr>PowerPoint Presentation</vt:lpstr>
      <vt:lpstr>PowerPoint Presentation</vt:lpstr>
      <vt:lpstr>Objetivos</vt:lpstr>
      <vt:lpstr>  Tutela</vt:lpstr>
      <vt:lpstr>PROCEDIMIENTOS LegalES</vt:lpstr>
      <vt:lpstr>Procedimientos Legales  – ¿Quién está involucrado?</vt:lpstr>
      <vt:lpstr>Procedimientos Legales  – ¿Quién está involucrado?</vt:lpstr>
      <vt:lpstr> Procedimientos Legales  – ¿Quién está involucrado?</vt:lpstr>
      <vt:lpstr>Tipos de Tutelas</vt:lpstr>
      <vt:lpstr>Procedimientos legales - Audiencia sobre Incompetencia </vt:lpstr>
      <vt:lpstr>Procedimientos legales - Audiencia sobre Incompetencia </vt:lpstr>
      <vt:lpstr>Procedimientos legales - Audiencia sobre Incompetencia</vt:lpstr>
      <vt:lpstr>Procedimientos legales - Audiencia sobre Incompetencia </vt:lpstr>
      <vt:lpstr>Funciones del Tutor de la Persona</vt:lpstr>
      <vt:lpstr>Funciones del Tutor de la Persona</vt:lpstr>
      <vt:lpstr>Funciones del Administrador de los Bienes</vt:lpstr>
      <vt:lpstr>Al desempeñar estas funciones el Administrador de los Bienes debe:</vt:lpstr>
      <vt:lpstr>Funciones del Tutor General</vt:lpstr>
      <vt:lpstr>Tutela Limitada</vt:lpstr>
      <vt:lpstr> Conceptos erróneos sobre el papel del Tutor </vt:lpstr>
      <vt:lpstr>Procedimientos posteriores</vt:lpstr>
      <vt:lpstr>Terminación de la  Tutela</vt:lpstr>
      <vt:lpstr>Alternativas a la Tutela</vt:lpstr>
      <vt:lpstr>Questions?   comments?   Preguntas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Cardinal Innovations Guardianship Presentation - Spanish</dc:title>
  <dc:creator>Charlene Wilson</dc:creator>
  <cp:lastModifiedBy>White, Sheronna</cp:lastModifiedBy>
  <cp:revision>184</cp:revision>
  <cp:lastPrinted>2017-10-06T18:01:19Z</cp:lastPrinted>
  <dcterms:created xsi:type="dcterms:W3CDTF">2015-05-01T16:23:28Z</dcterms:created>
  <dcterms:modified xsi:type="dcterms:W3CDTF">2021-09-15T12:02:49Z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0x010100023FD947DE8C2343B128D221FF61658D</vt:lpwstr>
  </property>
</Properties>
</file>